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6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8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9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10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11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12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13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7" r:id="rId1"/>
    <p:sldMasterId id="2147483700" r:id="rId2"/>
    <p:sldMasterId id="2147483703" r:id="rId3"/>
    <p:sldMasterId id="2147483732" r:id="rId4"/>
    <p:sldMasterId id="2147483738" r:id="rId5"/>
    <p:sldMasterId id="2147483748" r:id="rId6"/>
    <p:sldMasterId id="2147483758" r:id="rId7"/>
    <p:sldMasterId id="2147483768" r:id="rId8"/>
    <p:sldMasterId id="2147483774" r:id="rId9"/>
    <p:sldMasterId id="2147483777" r:id="rId10"/>
    <p:sldMasterId id="2147483783" r:id="rId11"/>
    <p:sldMasterId id="2147483798" r:id="rId12"/>
    <p:sldMasterId id="2147483804" r:id="rId13"/>
    <p:sldMasterId id="2147483886" r:id="rId14"/>
  </p:sldMasterIdLst>
  <p:notesMasterIdLst>
    <p:notesMasterId r:id="rId35"/>
  </p:notesMasterIdLst>
  <p:handoutMasterIdLst>
    <p:handoutMasterId r:id="rId36"/>
  </p:handoutMasterIdLst>
  <p:sldIdLst>
    <p:sldId id="382" r:id="rId15"/>
    <p:sldId id="383" r:id="rId16"/>
    <p:sldId id="672" r:id="rId17"/>
    <p:sldId id="658" r:id="rId18"/>
    <p:sldId id="666" r:id="rId19"/>
    <p:sldId id="674" r:id="rId20"/>
    <p:sldId id="616" r:id="rId21"/>
    <p:sldId id="621" r:id="rId22"/>
    <p:sldId id="673" r:id="rId23"/>
    <p:sldId id="670" r:id="rId24"/>
    <p:sldId id="676" r:id="rId25"/>
    <p:sldId id="649" r:id="rId26"/>
    <p:sldId id="661" r:id="rId27"/>
    <p:sldId id="662" r:id="rId28"/>
    <p:sldId id="663" r:id="rId29"/>
    <p:sldId id="651" r:id="rId30"/>
    <p:sldId id="675" r:id="rId31"/>
    <p:sldId id="660" r:id="rId32"/>
    <p:sldId id="671" r:id="rId33"/>
    <p:sldId id="400" r:id="rId34"/>
  </p:sldIdLst>
  <p:sldSz cx="9144000" cy="5143500" type="screen16x9"/>
  <p:notesSz cx="6858000" cy="9144000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ＭＳ Ｐゴシック" pitchFamily="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ＭＳ Ｐゴシック" pitchFamily="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ＭＳ Ｐゴシック" pitchFamily="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ＭＳ Ｐゴシック" pitchFamily="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ＭＳ Ｐゴシック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57">
          <p15:clr>
            <a:srgbClr val="A4A3A4"/>
          </p15:clr>
        </p15:guide>
        <p15:guide id="2" pos="181">
          <p15:clr>
            <a:srgbClr val="A4A3A4"/>
          </p15:clr>
        </p15:guide>
        <p15:guide id="3" pos="4291">
          <p15:clr>
            <a:srgbClr val="A4A3A4"/>
          </p15:clr>
        </p15:guide>
        <p15:guide id="4" pos="521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66FF"/>
    <a:srgbClr val="FF7C80"/>
    <a:srgbClr val="FF0000"/>
    <a:srgbClr val="A80000"/>
    <a:srgbClr val="FF00FF"/>
    <a:srgbClr val="CCECFF"/>
    <a:srgbClr val="3E5392"/>
    <a:srgbClr val="BD3CC0"/>
    <a:srgbClr val="D4DC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88151" autoAdjust="0"/>
  </p:normalViewPr>
  <p:slideViewPr>
    <p:cSldViewPr snapToGrid="0" snapToObjects="1">
      <p:cViewPr varScale="1">
        <p:scale>
          <a:sx n="100" d="100"/>
          <a:sy n="100" d="100"/>
        </p:scale>
        <p:origin x="516" y="84"/>
      </p:cViewPr>
      <p:guideLst>
        <p:guide orient="horz" pos="1257"/>
        <p:guide pos="181"/>
        <p:guide pos="4291"/>
        <p:guide pos="521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theme" Target="theme/theme1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handoutMaster" Target="handoutMasters/handout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</a:t>
            </a:r>
            <a:r>
              <a:rPr lang="en-US" sz="1600" b="1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AREA AND PERCENTAGE OF LANDSCAPE (PLAND</a:t>
            </a:r>
            <a:r>
              <a:rPr lang="en-US" sz="1600" baseline="0" dirty="0">
                <a:solidFill>
                  <a:schemeClr val="bg1"/>
                </a:solidFill>
                <a:latin typeface="+mj-lt"/>
              </a:rPr>
              <a:t>)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c:rich>
      </c:tx>
      <c:layout>
        <c:manualLayout>
          <c:xMode val="edge"/>
          <c:yMode val="edge"/>
          <c:x val="0.1877045005141558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40921054076771"/>
          <c:y val="0.14570336240596329"/>
          <c:w val="0.83442817694663185"/>
          <c:h val="0.6809930008748905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'2012_CLASS'!$B$18</c:f>
              <c:strCache>
                <c:ptCount val="1"/>
                <c:pt idx="0">
                  <c:v>1975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'2012_CLASS'!$A$19:$A$23</c:f>
              <c:strCache>
                <c:ptCount val="5"/>
                <c:pt idx="0">
                  <c:v>Woodland</c:v>
                </c:pt>
                <c:pt idx="1">
                  <c:v>Bareland</c:v>
                </c:pt>
                <c:pt idx="2">
                  <c:v>Less dense forest</c:v>
                </c:pt>
                <c:pt idx="3">
                  <c:v>Dense forest</c:v>
                </c:pt>
                <c:pt idx="4">
                  <c:v>Grassland</c:v>
                </c:pt>
              </c:strCache>
            </c:strRef>
          </c:cat>
          <c:val>
            <c:numRef>
              <c:f>'2012_CLASS'!$B$19:$B$23</c:f>
              <c:numCache>
                <c:formatCode>General</c:formatCode>
                <c:ptCount val="5"/>
                <c:pt idx="0">
                  <c:v>2.1423999999999999</c:v>
                </c:pt>
                <c:pt idx="1">
                  <c:v>10.370699999999999</c:v>
                </c:pt>
                <c:pt idx="2">
                  <c:v>21.500900000000001</c:v>
                </c:pt>
                <c:pt idx="3">
                  <c:v>21.500900000000001</c:v>
                </c:pt>
                <c:pt idx="4">
                  <c:v>2.6518000000000002</c:v>
                </c:pt>
              </c:numCache>
            </c:numRef>
          </c:val>
        </c:ser>
        <c:ser>
          <c:idx val="1"/>
          <c:order val="1"/>
          <c:tx>
            <c:strRef>
              <c:f>'2012_CLASS'!$C$18</c:f>
              <c:strCache>
                <c:ptCount val="1"/>
                <c:pt idx="0">
                  <c:v>1995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'2012_CLASS'!$A$19:$A$23</c:f>
              <c:strCache>
                <c:ptCount val="5"/>
                <c:pt idx="0">
                  <c:v>Woodland</c:v>
                </c:pt>
                <c:pt idx="1">
                  <c:v>Bareland</c:v>
                </c:pt>
                <c:pt idx="2">
                  <c:v>Less dense forest</c:v>
                </c:pt>
                <c:pt idx="3">
                  <c:v>Dense forest</c:v>
                </c:pt>
                <c:pt idx="4">
                  <c:v>Grassland</c:v>
                </c:pt>
              </c:strCache>
            </c:strRef>
          </c:cat>
          <c:val>
            <c:numRef>
              <c:f>'2012_CLASS'!$C$19:$C$23</c:f>
              <c:numCache>
                <c:formatCode>General</c:formatCode>
                <c:ptCount val="5"/>
                <c:pt idx="0">
                  <c:v>24.969100000000001</c:v>
                </c:pt>
                <c:pt idx="1">
                  <c:v>5.8178000000000001</c:v>
                </c:pt>
                <c:pt idx="2">
                  <c:v>43.567799999999998</c:v>
                </c:pt>
                <c:pt idx="3">
                  <c:v>7.6681999999999997</c:v>
                </c:pt>
                <c:pt idx="4">
                  <c:v>1.6022000000000001</c:v>
                </c:pt>
              </c:numCache>
            </c:numRef>
          </c:val>
        </c:ser>
        <c:ser>
          <c:idx val="2"/>
          <c:order val="2"/>
          <c:tx>
            <c:strRef>
              <c:f>'2012_CLASS'!$D$18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rgbClr val="FF00FF"/>
            </a:solidFill>
            <a:ln>
              <a:noFill/>
            </a:ln>
            <a:effectLst/>
          </c:spPr>
          <c:invertIfNegative val="0"/>
          <c:cat>
            <c:strRef>
              <c:f>'2012_CLASS'!$A$19:$A$23</c:f>
              <c:strCache>
                <c:ptCount val="5"/>
                <c:pt idx="0">
                  <c:v>Woodland</c:v>
                </c:pt>
                <c:pt idx="1">
                  <c:v>Bareland</c:v>
                </c:pt>
                <c:pt idx="2">
                  <c:v>Less dense forest</c:v>
                </c:pt>
                <c:pt idx="3">
                  <c:v>Dense forest</c:v>
                </c:pt>
                <c:pt idx="4">
                  <c:v>Grassland</c:v>
                </c:pt>
              </c:strCache>
            </c:strRef>
          </c:cat>
          <c:val>
            <c:numRef>
              <c:f>'2012_CLASS'!$D$19:$D$23</c:f>
              <c:numCache>
                <c:formatCode>General</c:formatCode>
                <c:ptCount val="5"/>
                <c:pt idx="0">
                  <c:v>14.850199999999999</c:v>
                </c:pt>
                <c:pt idx="1">
                  <c:v>14.0151</c:v>
                </c:pt>
                <c:pt idx="2">
                  <c:v>34.333799999999997</c:v>
                </c:pt>
                <c:pt idx="3">
                  <c:v>6.9410999999999996</c:v>
                </c:pt>
                <c:pt idx="4">
                  <c:v>2.6619999999999999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69752112"/>
        <c:axId val="469752656"/>
      </c:barChart>
      <c:catAx>
        <c:axId val="4697521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9752656"/>
        <c:crosses val="autoZero"/>
        <c:auto val="1"/>
        <c:lblAlgn val="ctr"/>
        <c:lblOffset val="100"/>
        <c:noMultiLvlLbl val="0"/>
      </c:catAx>
      <c:valAx>
        <c:axId val="4697526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rgbClr val="CCECFF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9752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7223583489993222"/>
          <c:y val="8.8478346718087339E-2"/>
          <c:w val="0.32575324779508802"/>
          <c:h val="6.47453123105792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05DC64E-AFB1-4E32-882D-BEB1184E6E14}" type="datetimeFigureOut">
              <a:rPr lang="fr-FR"/>
              <a:pPr/>
              <a:t>12/12/2014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0AD6F39-08BE-4014-8F19-1077D1B69A2B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4986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42EF157-256B-45B6-B430-D84070EE7BEC}" type="datetimeFigureOut">
              <a:rPr lang="fr-FR"/>
              <a:pPr/>
              <a:t>12/12/2014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A0EBE85-7829-4091-A446-D23F0E8BDAB0}" type="slidenum">
              <a:rPr lang="fr-FR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68448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1" charset="-128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1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1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1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EBE85-7829-4091-A446-D23F0E8BDAB0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9892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EBE85-7829-4091-A446-D23F0E8BDAB0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7668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64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pic>
        <p:nvPicPr>
          <p:cNvPr id="5" name="Imag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46113" y="287338"/>
            <a:ext cx="7954962" cy="463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fld id="{F265B429-C1FF-479F-A29E-65122CAB0CC0}" type="datetimeFigureOut">
              <a:rPr lang="fr-FR"/>
              <a:pPr/>
              <a:t>12/12/2014</a:t>
            </a:fld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fld id="{DD96F03A-11DC-406F-8318-7EC0B8804AD7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45910" y="1200150"/>
            <a:ext cx="7947972" cy="36464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788229" y="624115"/>
            <a:ext cx="8229600" cy="483305"/>
          </a:xfrm>
          <a:prstGeom prst="rect">
            <a:avLst/>
          </a:prstGeom>
        </p:spPr>
        <p:txBody>
          <a:bodyPr vert="horz"/>
          <a:lstStyle>
            <a:lvl1pPr algn="l">
              <a:defRPr sz="2000" b="0" i="1">
                <a:solidFill>
                  <a:srgbClr val="D4DCF0"/>
                </a:solidFill>
                <a:latin typeface="Didot"/>
                <a:cs typeface="Didot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9125" y="1179513"/>
            <a:ext cx="7996652" cy="36782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Titre 6"/>
          <p:cNvSpPr>
            <a:spLocks noGrp="1"/>
          </p:cNvSpPr>
          <p:nvPr>
            <p:ph type="title"/>
          </p:nvPr>
        </p:nvSpPr>
        <p:spPr>
          <a:xfrm>
            <a:off x="788229" y="624115"/>
            <a:ext cx="8229600" cy="483305"/>
          </a:xfrm>
          <a:prstGeom prst="rect">
            <a:avLst/>
          </a:prstGeom>
        </p:spPr>
        <p:txBody>
          <a:bodyPr vert="horz"/>
          <a:lstStyle>
            <a:lvl1pPr algn="l">
              <a:defRPr sz="2000" b="0" i="1">
                <a:solidFill>
                  <a:srgbClr val="D4DCF0"/>
                </a:solidFill>
                <a:latin typeface="Didot"/>
                <a:cs typeface="Didot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30073" y="1190462"/>
            <a:ext cx="7985705" cy="3656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788229" y="624115"/>
            <a:ext cx="8229600" cy="483305"/>
          </a:xfrm>
          <a:prstGeom prst="rect">
            <a:avLst/>
          </a:prstGeom>
        </p:spPr>
        <p:txBody>
          <a:bodyPr vert="horz"/>
          <a:lstStyle>
            <a:lvl1pPr algn="l">
              <a:defRPr sz="2000" b="0" i="1">
                <a:solidFill>
                  <a:srgbClr val="D4DCF0"/>
                </a:solidFill>
                <a:latin typeface="Didot"/>
                <a:cs typeface="Didot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45910" y="1200150"/>
            <a:ext cx="7947972" cy="36464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788229" y="624115"/>
            <a:ext cx="8229600" cy="483305"/>
          </a:xfrm>
          <a:prstGeom prst="rect">
            <a:avLst/>
          </a:prstGeom>
        </p:spPr>
        <p:txBody>
          <a:bodyPr vert="horz"/>
          <a:lstStyle>
            <a:lvl1pPr algn="l">
              <a:defRPr sz="2000" b="0" i="1">
                <a:solidFill>
                  <a:srgbClr val="D4DCF0"/>
                </a:solidFill>
                <a:latin typeface="Didot"/>
                <a:cs typeface="Didot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9125" y="1179513"/>
            <a:ext cx="7996652" cy="36782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Titre 6"/>
          <p:cNvSpPr>
            <a:spLocks noGrp="1"/>
          </p:cNvSpPr>
          <p:nvPr>
            <p:ph type="title"/>
          </p:nvPr>
        </p:nvSpPr>
        <p:spPr>
          <a:xfrm>
            <a:off x="788229" y="624115"/>
            <a:ext cx="8229600" cy="483305"/>
          </a:xfrm>
          <a:prstGeom prst="rect">
            <a:avLst/>
          </a:prstGeom>
        </p:spPr>
        <p:txBody>
          <a:bodyPr vert="horz"/>
          <a:lstStyle>
            <a:lvl1pPr algn="l">
              <a:defRPr sz="2000" b="0" i="1">
                <a:solidFill>
                  <a:srgbClr val="D4DCF0"/>
                </a:solidFill>
                <a:latin typeface="Didot"/>
                <a:cs typeface="Didot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45910" y="1200150"/>
            <a:ext cx="7947972" cy="36464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788229" y="624115"/>
            <a:ext cx="8229600" cy="483305"/>
          </a:xfrm>
          <a:prstGeom prst="rect">
            <a:avLst/>
          </a:prstGeom>
        </p:spPr>
        <p:txBody>
          <a:bodyPr vert="horz"/>
          <a:lstStyle>
            <a:lvl1pPr algn="l">
              <a:defRPr sz="2000" b="0" i="1">
                <a:solidFill>
                  <a:srgbClr val="D4DCF0"/>
                </a:solidFill>
                <a:latin typeface="Didot"/>
                <a:cs typeface="Didot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30073" y="1190462"/>
            <a:ext cx="7985705" cy="3656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788229" y="624115"/>
            <a:ext cx="8229600" cy="483305"/>
          </a:xfrm>
          <a:prstGeom prst="rect">
            <a:avLst/>
          </a:prstGeom>
        </p:spPr>
        <p:txBody>
          <a:bodyPr vert="horz"/>
          <a:lstStyle>
            <a:lvl1pPr algn="l">
              <a:defRPr sz="2000" b="0" i="1">
                <a:solidFill>
                  <a:srgbClr val="D4DCF0"/>
                </a:solidFill>
                <a:latin typeface="Didot"/>
                <a:cs typeface="Didot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45910" y="1200150"/>
            <a:ext cx="7947972" cy="36464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788229" y="624115"/>
            <a:ext cx="8229600" cy="483305"/>
          </a:xfrm>
          <a:prstGeom prst="rect">
            <a:avLst/>
          </a:prstGeom>
        </p:spPr>
        <p:txBody>
          <a:bodyPr vert="horz"/>
          <a:lstStyle>
            <a:lvl1pPr algn="l">
              <a:defRPr sz="2000" b="0" i="1">
                <a:solidFill>
                  <a:srgbClr val="D4DCF0"/>
                </a:solidFill>
                <a:latin typeface="Didot"/>
                <a:cs typeface="Didot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64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prstClr val="white"/>
              </a:solidFill>
            </a:endParaRPr>
          </a:p>
        </p:txBody>
      </p:sp>
      <p:pic>
        <p:nvPicPr>
          <p:cNvPr id="5" name="Image 1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46113" y="287338"/>
            <a:ext cx="7954962" cy="463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0000"/>
                </a:solidFill>
              </a:defRPr>
            </a:lvl1pPr>
          </a:lstStyle>
          <a:p>
            <a:fld id="{06037AE2-08F8-40E3-A504-56347B7C2235}" type="datetimeFigureOut">
              <a:rPr lang="fr-FR"/>
              <a:pPr/>
              <a:t>12/12/2014</a:t>
            </a:fld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0000"/>
                </a:solidFill>
              </a:defRPr>
            </a:lvl1pPr>
          </a:lstStyle>
          <a:p>
            <a:fld id="{059E56A8-BE1B-4160-9219-603DFAC57FA9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45910" y="1200150"/>
            <a:ext cx="7947972" cy="36464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788229" y="624115"/>
            <a:ext cx="8229600" cy="483305"/>
          </a:xfrm>
          <a:prstGeom prst="rect">
            <a:avLst/>
          </a:prstGeom>
        </p:spPr>
        <p:txBody>
          <a:bodyPr vert="horz"/>
          <a:lstStyle>
            <a:lvl1pPr algn="l">
              <a:defRPr sz="2000" b="0" i="1">
                <a:solidFill>
                  <a:srgbClr val="D4DCF0"/>
                </a:solidFill>
                <a:latin typeface="Didot"/>
                <a:cs typeface="Didot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64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prstClr val="white"/>
              </a:solidFill>
            </a:endParaRPr>
          </a:p>
        </p:txBody>
      </p:sp>
      <p:pic>
        <p:nvPicPr>
          <p:cNvPr id="5" name="Image 1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46113" y="287338"/>
            <a:ext cx="7954962" cy="463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0000"/>
                </a:solidFill>
              </a:defRPr>
            </a:lvl1pPr>
          </a:lstStyle>
          <a:p>
            <a:fld id="{9F50A155-A4AB-4B08-9369-759FDDB2F43D}" type="datetimeFigureOut">
              <a:rPr lang="fr-FR"/>
              <a:pPr/>
              <a:t>12/12/2014</a:t>
            </a:fld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0000"/>
                </a:solidFill>
              </a:defRPr>
            </a:lvl1pPr>
          </a:lstStyle>
          <a:p>
            <a:fld id="{2F92C37E-7E38-497D-8B43-FA2BC22A4DF2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30073" y="1190462"/>
            <a:ext cx="7985705" cy="3656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788229" y="624115"/>
            <a:ext cx="8229600" cy="483305"/>
          </a:xfrm>
          <a:prstGeom prst="rect">
            <a:avLst/>
          </a:prstGeom>
        </p:spPr>
        <p:txBody>
          <a:bodyPr vert="horz"/>
          <a:lstStyle>
            <a:lvl1pPr algn="l">
              <a:defRPr sz="2000" b="0" i="1">
                <a:solidFill>
                  <a:srgbClr val="D4DCF0"/>
                </a:solidFill>
                <a:latin typeface="Didot"/>
                <a:cs typeface="Didot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64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prstClr val="white"/>
              </a:solidFill>
            </a:endParaRPr>
          </a:p>
        </p:txBody>
      </p:sp>
      <p:pic>
        <p:nvPicPr>
          <p:cNvPr id="5" name="Image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46113" y="287338"/>
            <a:ext cx="7954962" cy="463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0000"/>
                </a:solidFill>
              </a:defRPr>
            </a:lvl1pPr>
          </a:lstStyle>
          <a:p>
            <a:fld id="{92427BA7-F7F2-4A4D-881D-75F243FFD638}" type="datetimeFigureOut">
              <a:rPr lang="fr-FR"/>
              <a:pPr/>
              <a:t>12/12/2014</a:t>
            </a:fld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0000"/>
                </a:solidFill>
              </a:defRPr>
            </a:lvl1pPr>
          </a:lstStyle>
          <a:p>
            <a:fld id="{0DA53809-F5B7-4BD7-8865-656C96E18125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30073" y="1190462"/>
            <a:ext cx="7985705" cy="3656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788229" y="624115"/>
            <a:ext cx="8229600" cy="483305"/>
          </a:xfrm>
          <a:prstGeom prst="rect">
            <a:avLst/>
          </a:prstGeom>
        </p:spPr>
        <p:txBody>
          <a:bodyPr vert="horz"/>
          <a:lstStyle>
            <a:lvl1pPr algn="l">
              <a:defRPr sz="2000" b="0" i="1">
                <a:solidFill>
                  <a:srgbClr val="D4DCF0"/>
                </a:solidFill>
                <a:latin typeface="Didot"/>
                <a:cs typeface="Didot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64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/>
          </a:p>
        </p:txBody>
      </p:sp>
      <p:pic>
        <p:nvPicPr>
          <p:cNvPr id="5" name="Imag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46113" y="287338"/>
            <a:ext cx="7954962" cy="463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fld id="{1A403591-F570-43B0-9E8C-D7F8D6F95E5E}" type="datetimeFigureOut">
              <a:rPr lang="fr-FR"/>
              <a:pPr/>
              <a:t>12/12/2014</a:t>
            </a:fld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fld id="{BD238175-D0F8-494B-B1F9-2FDD45572E6E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45910" y="1200150"/>
            <a:ext cx="7947972" cy="36464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788229" y="624115"/>
            <a:ext cx="8229600" cy="483305"/>
          </a:xfrm>
          <a:prstGeom prst="rect">
            <a:avLst/>
          </a:prstGeom>
        </p:spPr>
        <p:txBody>
          <a:bodyPr vert="horz"/>
          <a:lstStyle>
            <a:lvl1pPr algn="l">
              <a:defRPr sz="2000" b="0" i="1">
                <a:solidFill>
                  <a:srgbClr val="D4DCF0"/>
                </a:solidFill>
                <a:latin typeface="Didot"/>
                <a:cs typeface="Didot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9125" y="1179513"/>
            <a:ext cx="7996652" cy="36782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Titre 6"/>
          <p:cNvSpPr>
            <a:spLocks noGrp="1"/>
          </p:cNvSpPr>
          <p:nvPr>
            <p:ph type="title"/>
          </p:nvPr>
        </p:nvSpPr>
        <p:spPr>
          <a:xfrm>
            <a:off x="788229" y="624115"/>
            <a:ext cx="8229600" cy="483305"/>
          </a:xfrm>
          <a:prstGeom prst="rect">
            <a:avLst/>
          </a:prstGeom>
        </p:spPr>
        <p:txBody>
          <a:bodyPr vert="horz"/>
          <a:lstStyle>
            <a:lvl1pPr algn="l">
              <a:defRPr sz="2000" b="0" i="1">
                <a:solidFill>
                  <a:srgbClr val="D4DCF0"/>
                </a:solidFill>
                <a:latin typeface="Didot"/>
                <a:cs typeface="Didot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30073" y="1190462"/>
            <a:ext cx="7985705" cy="3656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788229" y="624115"/>
            <a:ext cx="8229600" cy="483305"/>
          </a:xfrm>
          <a:prstGeom prst="rect">
            <a:avLst/>
          </a:prstGeom>
        </p:spPr>
        <p:txBody>
          <a:bodyPr vert="horz"/>
          <a:lstStyle>
            <a:lvl1pPr algn="l">
              <a:defRPr sz="2000" b="0" i="1">
                <a:solidFill>
                  <a:srgbClr val="D4DCF0"/>
                </a:solidFill>
                <a:latin typeface="Didot"/>
                <a:cs typeface="Didot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45910" y="1200150"/>
            <a:ext cx="7947972" cy="36464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788229" y="624115"/>
            <a:ext cx="8229600" cy="483305"/>
          </a:xfrm>
          <a:prstGeom prst="rect">
            <a:avLst/>
          </a:prstGeom>
        </p:spPr>
        <p:txBody>
          <a:bodyPr vert="horz"/>
          <a:lstStyle>
            <a:lvl1pPr algn="l">
              <a:defRPr sz="2000" b="0" i="1">
                <a:solidFill>
                  <a:srgbClr val="D4DCF0"/>
                </a:solidFill>
                <a:latin typeface="Didot"/>
                <a:cs typeface="Didot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9125" y="1179513"/>
            <a:ext cx="7996652" cy="36782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Titre 6"/>
          <p:cNvSpPr>
            <a:spLocks noGrp="1"/>
          </p:cNvSpPr>
          <p:nvPr>
            <p:ph type="title"/>
          </p:nvPr>
        </p:nvSpPr>
        <p:spPr>
          <a:xfrm>
            <a:off x="788229" y="624115"/>
            <a:ext cx="8229600" cy="483305"/>
          </a:xfrm>
          <a:prstGeom prst="rect">
            <a:avLst/>
          </a:prstGeom>
        </p:spPr>
        <p:txBody>
          <a:bodyPr vert="horz"/>
          <a:lstStyle>
            <a:lvl1pPr algn="l">
              <a:defRPr sz="2000" b="0" i="1">
                <a:solidFill>
                  <a:srgbClr val="D4DCF0"/>
                </a:solidFill>
                <a:latin typeface="Didot"/>
                <a:cs typeface="Didot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30073" y="1190462"/>
            <a:ext cx="7985705" cy="3656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788229" y="624115"/>
            <a:ext cx="8229600" cy="483305"/>
          </a:xfrm>
          <a:prstGeom prst="rect">
            <a:avLst/>
          </a:prstGeom>
        </p:spPr>
        <p:txBody>
          <a:bodyPr vert="horz"/>
          <a:lstStyle>
            <a:lvl1pPr algn="l">
              <a:defRPr sz="2000" b="0" i="1">
                <a:solidFill>
                  <a:srgbClr val="D4DCF0"/>
                </a:solidFill>
                <a:latin typeface="Didot"/>
                <a:cs typeface="Didot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45910" y="1200150"/>
            <a:ext cx="7947972" cy="36464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788229" y="624115"/>
            <a:ext cx="8229600" cy="483305"/>
          </a:xfrm>
          <a:prstGeom prst="rect">
            <a:avLst/>
          </a:prstGeom>
        </p:spPr>
        <p:txBody>
          <a:bodyPr vert="horz"/>
          <a:lstStyle>
            <a:lvl1pPr algn="l">
              <a:defRPr sz="2000" b="0" i="1">
                <a:solidFill>
                  <a:srgbClr val="D4DCF0"/>
                </a:solidFill>
                <a:latin typeface="Didot"/>
                <a:cs typeface="Didot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30073" y="1190462"/>
            <a:ext cx="7985705" cy="3656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788229" y="624115"/>
            <a:ext cx="8229600" cy="483305"/>
          </a:xfrm>
          <a:prstGeom prst="rect">
            <a:avLst/>
          </a:prstGeom>
        </p:spPr>
        <p:txBody>
          <a:bodyPr vert="horz"/>
          <a:lstStyle>
            <a:lvl1pPr algn="l">
              <a:defRPr sz="2000" b="0" i="1">
                <a:solidFill>
                  <a:srgbClr val="D4DCF0"/>
                </a:solidFill>
                <a:latin typeface="Didot"/>
                <a:cs typeface="Didot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9125" y="1179513"/>
            <a:ext cx="7996652" cy="36782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Titre 6"/>
          <p:cNvSpPr>
            <a:spLocks noGrp="1"/>
          </p:cNvSpPr>
          <p:nvPr>
            <p:ph type="title"/>
          </p:nvPr>
        </p:nvSpPr>
        <p:spPr>
          <a:xfrm>
            <a:off x="788229" y="624115"/>
            <a:ext cx="8229600" cy="483305"/>
          </a:xfrm>
          <a:prstGeom prst="rect">
            <a:avLst/>
          </a:prstGeom>
        </p:spPr>
        <p:txBody>
          <a:bodyPr vert="horz"/>
          <a:lstStyle>
            <a:lvl1pPr algn="l">
              <a:defRPr sz="2000" b="0" i="1">
                <a:solidFill>
                  <a:srgbClr val="D4DCF0"/>
                </a:solidFill>
                <a:latin typeface="Didot"/>
                <a:cs typeface="Didot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60818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9125" y="1179513"/>
            <a:ext cx="7996652" cy="36782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Titre 6"/>
          <p:cNvSpPr>
            <a:spLocks noGrp="1"/>
          </p:cNvSpPr>
          <p:nvPr>
            <p:ph type="title"/>
          </p:nvPr>
        </p:nvSpPr>
        <p:spPr>
          <a:xfrm>
            <a:off x="788229" y="624115"/>
            <a:ext cx="8229600" cy="483305"/>
          </a:xfrm>
          <a:prstGeom prst="rect">
            <a:avLst/>
          </a:prstGeom>
        </p:spPr>
        <p:txBody>
          <a:bodyPr vert="horz"/>
          <a:lstStyle>
            <a:lvl1pPr algn="l">
              <a:defRPr sz="2000" b="0" i="1">
                <a:solidFill>
                  <a:srgbClr val="D4DCF0"/>
                </a:solidFill>
                <a:latin typeface="Didot"/>
                <a:cs typeface="Didot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42450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9125" y="1179513"/>
            <a:ext cx="7996652" cy="36782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Titre 6"/>
          <p:cNvSpPr>
            <a:spLocks noGrp="1"/>
          </p:cNvSpPr>
          <p:nvPr>
            <p:ph type="title"/>
          </p:nvPr>
        </p:nvSpPr>
        <p:spPr>
          <a:xfrm>
            <a:off x="788229" y="624115"/>
            <a:ext cx="8229600" cy="483305"/>
          </a:xfrm>
          <a:prstGeom prst="rect">
            <a:avLst/>
          </a:prstGeom>
        </p:spPr>
        <p:txBody>
          <a:bodyPr vert="horz"/>
          <a:lstStyle>
            <a:lvl1pPr algn="l">
              <a:defRPr sz="2000" b="0" i="1">
                <a:solidFill>
                  <a:srgbClr val="D4DCF0"/>
                </a:solidFill>
                <a:latin typeface="Didot"/>
                <a:cs typeface="Didot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98280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9125" y="1179513"/>
            <a:ext cx="7996652" cy="36782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Titre 6"/>
          <p:cNvSpPr>
            <a:spLocks noGrp="1"/>
          </p:cNvSpPr>
          <p:nvPr>
            <p:ph type="title"/>
          </p:nvPr>
        </p:nvSpPr>
        <p:spPr>
          <a:xfrm>
            <a:off x="788229" y="624115"/>
            <a:ext cx="8229600" cy="483305"/>
          </a:xfrm>
          <a:prstGeom prst="rect">
            <a:avLst/>
          </a:prstGeom>
        </p:spPr>
        <p:txBody>
          <a:bodyPr vert="horz"/>
          <a:lstStyle>
            <a:lvl1pPr algn="l">
              <a:defRPr sz="2000" b="0" i="1">
                <a:solidFill>
                  <a:srgbClr val="D4DCF0"/>
                </a:solidFill>
                <a:latin typeface="Didot"/>
                <a:cs typeface="Didot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89772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9125" y="1179513"/>
            <a:ext cx="7996652" cy="36782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Titre 6"/>
          <p:cNvSpPr>
            <a:spLocks noGrp="1"/>
          </p:cNvSpPr>
          <p:nvPr>
            <p:ph type="title"/>
          </p:nvPr>
        </p:nvSpPr>
        <p:spPr>
          <a:xfrm>
            <a:off x="788229" y="624115"/>
            <a:ext cx="8229600" cy="483305"/>
          </a:xfrm>
          <a:prstGeom prst="rect">
            <a:avLst/>
          </a:prstGeom>
        </p:spPr>
        <p:txBody>
          <a:bodyPr vert="horz"/>
          <a:lstStyle>
            <a:lvl1pPr algn="l">
              <a:defRPr sz="2000" b="0" i="1">
                <a:solidFill>
                  <a:srgbClr val="D4DCF0"/>
                </a:solidFill>
                <a:latin typeface="Didot"/>
                <a:cs typeface="Didot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25776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 userDrawn="1"/>
        </p:nvSpPr>
        <p:spPr bwMode="auto">
          <a:xfrm>
            <a:off x="911225" y="1401763"/>
            <a:ext cx="66976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6600" b="1">
                <a:solidFill>
                  <a:srgbClr val="697BB6"/>
                </a:solidFill>
                <a:latin typeface="Arial Narrow" pitchFamily="34" charset="0"/>
              </a:rPr>
              <a:t>ISSUE AT STAKE</a:t>
            </a:r>
          </a:p>
        </p:txBody>
      </p:sp>
      <p:sp>
        <p:nvSpPr>
          <p:cNvPr id="17" name="Sous-titre 2"/>
          <p:cNvSpPr>
            <a:spLocks noGrp="1"/>
          </p:cNvSpPr>
          <p:nvPr>
            <p:ph type="subTitle" idx="1"/>
          </p:nvPr>
        </p:nvSpPr>
        <p:spPr>
          <a:xfrm>
            <a:off x="1371600" y="2382564"/>
            <a:ext cx="6400800" cy="1314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697BB6"/>
                </a:solidFill>
                <a:latin typeface="Didot"/>
                <a:cs typeface="Dido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64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prstClr val="white"/>
              </a:solidFill>
            </a:endParaRPr>
          </a:p>
        </p:txBody>
      </p:sp>
      <p:pic>
        <p:nvPicPr>
          <p:cNvPr id="5" name="Image 1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46113" y="287338"/>
            <a:ext cx="7954962" cy="463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0000"/>
                </a:solidFill>
              </a:defRPr>
            </a:lvl1pPr>
          </a:lstStyle>
          <a:p>
            <a:fld id="{459AB749-F5B3-4378-A64C-99A6496B3BAC}" type="datetimeFigureOut">
              <a:rPr lang="fr-FR"/>
              <a:pPr/>
              <a:t>12/12/2014</a:t>
            </a:fld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0000"/>
                </a:solidFill>
              </a:defRPr>
            </a:lvl1pPr>
          </a:lstStyle>
          <a:p>
            <a:fld id="{7820B291-27DB-4311-80A3-65D0CF3F9328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45910" y="1200150"/>
            <a:ext cx="7947972" cy="36464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788229" y="624115"/>
            <a:ext cx="8229600" cy="483305"/>
          </a:xfrm>
          <a:prstGeom prst="rect">
            <a:avLst/>
          </a:prstGeom>
        </p:spPr>
        <p:txBody>
          <a:bodyPr vert="horz"/>
          <a:lstStyle>
            <a:lvl1pPr algn="l">
              <a:defRPr sz="2000" b="0" i="1">
                <a:solidFill>
                  <a:srgbClr val="D4DCF0"/>
                </a:solidFill>
                <a:latin typeface="Didot"/>
                <a:cs typeface="Didot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64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prstClr val="white"/>
              </a:solidFill>
            </a:endParaRPr>
          </a:p>
        </p:txBody>
      </p:sp>
      <p:pic>
        <p:nvPicPr>
          <p:cNvPr id="5" name="Image 1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46113" y="287338"/>
            <a:ext cx="7954962" cy="463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0000"/>
                </a:solidFill>
              </a:defRPr>
            </a:lvl1pPr>
          </a:lstStyle>
          <a:p>
            <a:fld id="{C0C96586-9F71-4F5C-B99D-8F1620CFD484}" type="datetimeFigureOut">
              <a:rPr lang="fr-FR"/>
              <a:pPr/>
              <a:t>12/12/2014</a:t>
            </a:fld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0000"/>
                </a:solidFill>
              </a:defRPr>
            </a:lvl1pPr>
          </a:lstStyle>
          <a:p>
            <a:fld id="{2C3803C6-14D3-4D90-91F4-1808BC12FC62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30073" y="1190462"/>
            <a:ext cx="7985705" cy="3656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788229" y="624115"/>
            <a:ext cx="8229600" cy="483305"/>
          </a:xfrm>
          <a:prstGeom prst="rect">
            <a:avLst/>
          </a:prstGeom>
        </p:spPr>
        <p:txBody>
          <a:bodyPr vert="horz"/>
          <a:lstStyle>
            <a:lvl1pPr algn="l">
              <a:defRPr sz="2000" b="0" i="1">
                <a:solidFill>
                  <a:srgbClr val="D4DCF0"/>
                </a:solidFill>
                <a:latin typeface="Didot"/>
                <a:cs typeface="Didot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64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34" charset="-128"/>
            </a:endParaRPr>
          </a:p>
        </p:txBody>
      </p:sp>
      <p:pic>
        <p:nvPicPr>
          <p:cNvPr id="5" name="Image 1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46113" y="287338"/>
            <a:ext cx="7954962" cy="463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0000"/>
                </a:solidFill>
              </a:defRPr>
            </a:lvl1pPr>
          </a:lstStyle>
          <a:p>
            <a:fld id="{52E77907-610E-4D1A-B9E0-B81B2136E700}" type="datetime1">
              <a:rPr lang="fr-FR"/>
              <a:pPr/>
              <a:t>12/12/2014</a:t>
            </a:fld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prstClr val="black"/>
                </a:solidFill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0000"/>
                </a:solidFill>
              </a:defRPr>
            </a:lvl1pPr>
          </a:lstStyle>
          <a:p>
            <a:fld id="{82DB1366-4A84-45CF-9F92-DDDB6D1625F4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45910" y="1200150"/>
            <a:ext cx="7947972" cy="36464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788229" y="624115"/>
            <a:ext cx="8229600" cy="483305"/>
          </a:xfrm>
          <a:prstGeom prst="rect">
            <a:avLst/>
          </a:prstGeom>
        </p:spPr>
        <p:txBody>
          <a:bodyPr vert="horz"/>
          <a:lstStyle>
            <a:lvl1pPr algn="l">
              <a:defRPr sz="2000" b="0" i="1">
                <a:solidFill>
                  <a:srgbClr val="D4DCF0"/>
                </a:solidFill>
                <a:latin typeface="Didot"/>
                <a:cs typeface="Didot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64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ea typeface="ＭＳ Ｐゴシック" pitchFamily="34" charset="-128"/>
            </a:endParaRPr>
          </a:p>
        </p:txBody>
      </p:sp>
      <p:pic>
        <p:nvPicPr>
          <p:cNvPr id="5" name="Image 1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46113" y="287338"/>
            <a:ext cx="7954962" cy="463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0000"/>
                </a:solidFill>
              </a:defRPr>
            </a:lvl1pPr>
          </a:lstStyle>
          <a:p>
            <a:fld id="{0593A19F-AF89-4EE1-B813-3632DEE347C1}" type="datetime1">
              <a:rPr lang="fr-FR"/>
              <a:pPr/>
              <a:t>12/12/2014</a:t>
            </a:fld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prstClr val="black"/>
                </a:solidFill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0000"/>
                </a:solidFill>
              </a:defRPr>
            </a:lvl1pPr>
          </a:lstStyle>
          <a:p>
            <a:fld id="{225914F8-6DB6-436A-95B6-E9DC030C2FC2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30073" y="1190462"/>
            <a:ext cx="7985705" cy="3656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788229" y="624115"/>
            <a:ext cx="8229600" cy="483305"/>
          </a:xfrm>
          <a:prstGeom prst="rect">
            <a:avLst/>
          </a:prstGeom>
        </p:spPr>
        <p:txBody>
          <a:bodyPr vert="horz"/>
          <a:lstStyle>
            <a:lvl1pPr algn="l">
              <a:defRPr sz="2000" b="0" i="1">
                <a:solidFill>
                  <a:srgbClr val="D4DCF0"/>
                </a:solidFill>
                <a:latin typeface="Didot"/>
                <a:cs typeface="Didot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64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prstClr val="white"/>
              </a:solidFill>
            </a:endParaRPr>
          </a:p>
        </p:txBody>
      </p:sp>
      <p:pic>
        <p:nvPicPr>
          <p:cNvPr id="5" name="Image 1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46113" y="287338"/>
            <a:ext cx="7954962" cy="463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0000"/>
                </a:solidFill>
              </a:defRPr>
            </a:lvl1pPr>
          </a:lstStyle>
          <a:p>
            <a:fld id="{FA6C3C0B-5BE7-4847-BC5D-4E701D61DCC6}" type="datetimeFigureOut">
              <a:rPr lang="fr-FR"/>
              <a:pPr/>
              <a:t>12/12/2014</a:t>
            </a:fld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0000"/>
                </a:solidFill>
              </a:defRPr>
            </a:lvl1pPr>
          </a:lstStyle>
          <a:p>
            <a:fld id="{8EDCE40C-102B-4A7C-B81E-4426C9651BFD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45910" y="1200150"/>
            <a:ext cx="7947972" cy="36464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788229" y="624115"/>
            <a:ext cx="8229600" cy="483305"/>
          </a:xfrm>
          <a:prstGeom prst="rect">
            <a:avLst/>
          </a:prstGeom>
        </p:spPr>
        <p:txBody>
          <a:bodyPr vert="horz"/>
          <a:lstStyle>
            <a:lvl1pPr algn="l">
              <a:defRPr sz="2000" b="0" i="1">
                <a:solidFill>
                  <a:srgbClr val="D4DCF0"/>
                </a:solidFill>
                <a:latin typeface="Didot"/>
                <a:cs typeface="Didot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641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prstClr val="white"/>
              </a:solidFill>
            </a:endParaRPr>
          </a:p>
        </p:txBody>
      </p:sp>
      <p:pic>
        <p:nvPicPr>
          <p:cNvPr id="5" name="Image 1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46113" y="287338"/>
            <a:ext cx="7954962" cy="463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0000"/>
                </a:solidFill>
              </a:defRPr>
            </a:lvl1pPr>
          </a:lstStyle>
          <a:p>
            <a:fld id="{01DFBA0B-FA75-47C2-A1DF-E7CD357A0753}" type="datetimeFigureOut">
              <a:rPr lang="fr-FR"/>
              <a:pPr/>
              <a:t>12/12/2014</a:t>
            </a:fld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0000"/>
                </a:solidFill>
              </a:defRPr>
            </a:lvl1pPr>
          </a:lstStyle>
          <a:p>
            <a:fld id="{0BF23874-3268-4BE5-9D9D-AD685E299587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30073" y="1190462"/>
            <a:ext cx="7985705" cy="3656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788229" y="624115"/>
            <a:ext cx="8229600" cy="483305"/>
          </a:xfrm>
          <a:prstGeom prst="rect">
            <a:avLst/>
          </a:prstGeom>
        </p:spPr>
        <p:txBody>
          <a:bodyPr vert="horz"/>
          <a:lstStyle>
            <a:lvl1pPr algn="l">
              <a:defRPr sz="2000" b="0" i="1">
                <a:solidFill>
                  <a:srgbClr val="D4DCF0"/>
                </a:solidFill>
                <a:latin typeface="Didot"/>
                <a:cs typeface="Didot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90626" y="1010210"/>
            <a:ext cx="7667244" cy="60512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90626" y="3224773"/>
            <a:ext cx="7667244" cy="60512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90626" y="1113584"/>
            <a:ext cx="7667244" cy="20574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7236911" y="3051692"/>
            <a:ext cx="810678" cy="810677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074167"/>
            <a:ext cx="7475220" cy="2276856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72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3291840"/>
            <a:ext cx="5918454" cy="802386"/>
          </a:xfrm>
        </p:spPr>
        <p:txBody>
          <a:bodyPr>
            <a:normAutofit/>
          </a:bodyPr>
          <a:lstStyle>
            <a:lvl1pPr marL="0" indent="0" algn="l">
              <a:buNone/>
              <a:defRPr sz="1650">
                <a:solidFill>
                  <a:schemeClr val="tx1"/>
                </a:solidFill>
              </a:defRPr>
            </a:lvl1pPr>
            <a:lvl2pPr marL="342900" indent="0" algn="ctr">
              <a:buNone/>
              <a:defRPr sz="1650"/>
            </a:lvl2pPr>
            <a:lvl3pPr marL="685800" indent="0" algn="ctr">
              <a:buNone/>
              <a:defRPr sz="165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12/12/2014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94550" y="3217001"/>
            <a:ext cx="895401" cy="480060"/>
          </a:xfrm>
        </p:spPr>
        <p:txBody>
          <a:bodyPr/>
          <a:lstStyle>
            <a:lvl1pPr>
              <a:defRPr sz="21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812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12/12/2014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9831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688492"/>
            <a:ext cx="9144000" cy="1455008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918972"/>
            <a:ext cx="6960870" cy="264033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1" y="3765042"/>
            <a:ext cx="6789420" cy="800100"/>
          </a:xfrm>
        </p:spPr>
        <p:txBody>
          <a:bodyPr anchor="t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4704588"/>
            <a:ext cx="1983232" cy="273844"/>
          </a:xfrm>
        </p:spPr>
        <p:txBody>
          <a:bodyPr/>
          <a:lstStyle/>
          <a:p>
            <a:fld id="{C6F822A4-8DA6-4447-9B1F-C5DB58435268}" type="datetimeFigureOut">
              <a:rPr lang="en-US" dirty="0"/>
              <a:t>12/12/2014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7031" y="4704588"/>
            <a:ext cx="4745736" cy="273844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673049" y="1744386"/>
            <a:ext cx="810678" cy="810677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776" y="1879600"/>
            <a:ext cx="891224" cy="540249"/>
          </a:xfrm>
        </p:spPr>
        <p:txBody>
          <a:bodyPr/>
          <a:lstStyle>
            <a:lvl1pPr>
              <a:defRPr sz="21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7020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2386" y="1645920"/>
            <a:ext cx="3566160" cy="298323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3168" y="1645920"/>
            <a:ext cx="3566160" cy="298323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12/12/2014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7929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1536192"/>
            <a:ext cx="3566160" cy="480060"/>
          </a:xfrm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057400"/>
            <a:ext cx="3566160" cy="246888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3168" y="1536192"/>
            <a:ext cx="3566160" cy="480060"/>
          </a:xfrm>
        </p:spPr>
        <p:txBody>
          <a:bodyPr anchor="ctr">
            <a:normAutofit/>
          </a:bodyPr>
          <a:lstStyle>
            <a:lvl1pPr marL="0" indent="0">
              <a:buNone/>
              <a:defRPr sz="1500" b="1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3168" y="2057400"/>
            <a:ext cx="3566160" cy="246888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12/12/2014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4775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12/12/2014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43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12/12/2014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763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51434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514350"/>
            <a:ext cx="2400300" cy="1303020"/>
          </a:xfrm>
        </p:spPr>
        <p:txBody>
          <a:bodyPr anchor="b">
            <a:normAutofit/>
          </a:bodyPr>
          <a:lstStyle>
            <a:lvl1pPr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514350"/>
            <a:ext cx="5033772" cy="3765042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1817370"/>
            <a:ext cx="2400300" cy="24688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05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12/12/2014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071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51434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514350"/>
            <a:ext cx="2400300" cy="1303020"/>
          </a:xfrm>
        </p:spPr>
        <p:txBody>
          <a:bodyPr anchor="b">
            <a:normAutofit/>
          </a:bodyPr>
          <a:lstStyle>
            <a:lvl1pPr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51435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1817370"/>
            <a:ext cx="2400300" cy="24688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05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12/12/2014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2551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12/12/2014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0457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00050"/>
            <a:ext cx="1914525" cy="4229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400050"/>
            <a:ext cx="5629275" cy="42291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12/12/2014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0520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27402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9125" y="1179513"/>
            <a:ext cx="7996652" cy="36782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Titre 6"/>
          <p:cNvSpPr>
            <a:spLocks noGrp="1"/>
          </p:cNvSpPr>
          <p:nvPr>
            <p:ph type="title"/>
          </p:nvPr>
        </p:nvSpPr>
        <p:spPr>
          <a:xfrm>
            <a:off x="788229" y="624115"/>
            <a:ext cx="8229600" cy="483305"/>
          </a:xfrm>
          <a:prstGeom prst="rect">
            <a:avLst/>
          </a:prstGeom>
        </p:spPr>
        <p:txBody>
          <a:bodyPr vert="horz"/>
          <a:lstStyle>
            <a:lvl1pPr algn="l">
              <a:defRPr sz="2000" b="0" i="1">
                <a:solidFill>
                  <a:srgbClr val="D4DCF0"/>
                </a:solidFill>
                <a:latin typeface="Didot"/>
                <a:cs typeface="Didot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40672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9125" y="1179513"/>
            <a:ext cx="7996652" cy="36782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Titre 6"/>
          <p:cNvSpPr>
            <a:spLocks noGrp="1"/>
          </p:cNvSpPr>
          <p:nvPr>
            <p:ph type="title"/>
          </p:nvPr>
        </p:nvSpPr>
        <p:spPr>
          <a:xfrm>
            <a:off x="788229" y="624115"/>
            <a:ext cx="8229600" cy="483305"/>
          </a:xfrm>
          <a:prstGeom prst="rect">
            <a:avLst/>
          </a:prstGeom>
        </p:spPr>
        <p:txBody>
          <a:bodyPr vert="horz"/>
          <a:lstStyle>
            <a:lvl1pPr algn="l">
              <a:defRPr sz="2000" b="0" i="1">
                <a:solidFill>
                  <a:srgbClr val="D4DCF0"/>
                </a:solidFill>
                <a:latin typeface="Didot"/>
                <a:cs typeface="Didot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61546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9125" y="1179513"/>
            <a:ext cx="7996652" cy="36782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Titre 6"/>
          <p:cNvSpPr>
            <a:spLocks noGrp="1"/>
          </p:cNvSpPr>
          <p:nvPr>
            <p:ph type="title"/>
          </p:nvPr>
        </p:nvSpPr>
        <p:spPr>
          <a:xfrm>
            <a:off x="788229" y="624115"/>
            <a:ext cx="8229600" cy="483305"/>
          </a:xfrm>
          <a:prstGeom prst="rect">
            <a:avLst/>
          </a:prstGeom>
        </p:spPr>
        <p:txBody>
          <a:bodyPr vert="horz"/>
          <a:lstStyle>
            <a:lvl1pPr algn="l">
              <a:defRPr sz="2000" b="0" i="1">
                <a:solidFill>
                  <a:srgbClr val="D4DCF0"/>
                </a:solidFill>
                <a:latin typeface="Didot"/>
                <a:cs typeface="Didot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74514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1370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theme" Target="../theme/theme14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microsoft.com/office/2007/relationships/hdphoto" Target="../media/hdphoto1.wdp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 8" descr="fond1.png"/>
          <p:cNvPicPr>
            <a:picLocks noChangeAspect="1"/>
          </p:cNvPicPr>
          <p:nvPr/>
        </p:nvPicPr>
        <p:blipFill>
          <a:blip r:embed="rId5"/>
          <a:srcRect l="11504" t="11723" r="6793" b="16161"/>
          <a:stretch>
            <a:fillRect/>
          </a:stretch>
        </p:blipFill>
        <p:spPr bwMode="auto">
          <a:xfrm>
            <a:off x="79375" y="646113"/>
            <a:ext cx="9064625" cy="469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77863" y="1463675"/>
            <a:ext cx="7705725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457200" y="206375"/>
            <a:ext cx="3663950" cy="620713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 i="0" kern="1200">
                <a:solidFill>
                  <a:srgbClr val="D4DCF0"/>
                </a:solidFill>
                <a:latin typeface="Arial Narrow"/>
                <a:ea typeface="ＭＳ Ｐゴシック" charset="0"/>
                <a:cs typeface="Arial Narrow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fr-FR" sz="3200" dirty="0" smtClean="0"/>
              <a:t>ISSUE AT STAKE</a:t>
            </a:r>
            <a:endParaRPr lang="fr-FR" sz="3200" dirty="0"/>
          </a:p>
        </p:txBody>
      </p:sp>
      <p:cxnSp>
        <p:nvCxnSpPr>
          <p:cNvPr id="12" name="Connecteur droit 11"/>
          <p:cNvCxnSpPr/>
          <p:nvPr/>
        </p:nvCxnSpPr>
        <p:spPr>
          <a:xfrm>
            <a:off x="3371850" y="617538"/>
            <a:ext cx="5133975" cy="0"/>
          </a:xfrm>
          <a:prstGeom prst="line">
            <a:avLst/>
          </a:prstGeom>
          <a:ln w="3175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24" r:id="rId2"/>
  </p:sldLayoutIdLst>
  <p:timing>
    <p:tnLst>
      <p:par>
        <p:cTn id="1" dur="indefinite" restart="never" nodeType="tmRoot"/>
      </p:par>
    </p:tnLst>
  </p:timing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1" charset="-128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1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1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1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1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1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1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1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1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FFFFFF"/>
          </a:solidFill>
          <a:latin typeface="Arial Narrow"/>
          <a:ea typeface="ＭＳ Ｐゴシック" pitchFamily="1" charset="-128"/>
          <a:cs typeface="Arial Narrow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FFFFFF"/>
          </a:solidFill>
          <a:latin typeface="Arial Narrow"/>
          <a:ea typeface="ＭＳ Ｐゴシック" pitchFamily="1" charset="-128"/>
          <a:cs typeface="Arial Narrow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FFFFFF"/>
          </a:solidFill>
          <a:latin typeface="Arial Narrow"/>
          <a:ea typeface="ＭＳ Ｐゴシック" pitchFamily="1" charset="-128"/>
          <a:cs typeface="Arial Narrow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FFFFFF"/>
          </a:solidFill>
          <a:latin typeface="Arial Narrow"/>
          <a:ea typeface="ＭＳ Ｐゴシック" pitchFamily="1" charset="-128"/>
          <a:cs typeface="Arial Narrow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FFFFFF"/>
          </a:solidFill>
          <a:latin typeface="Arial Narrow"/>
          <a:ea typeface="ＭＳ Ｐゴシック" pitchFamily="1" charset="-128"/>
          <a:cs typeface="Arial Narrow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64138"/>
          </a:xfrm>
          <a:prstGeom prst="rect">
            <a:avLst/>
          </a:prstGeom>
          <a:solidFill>
            <a:srgbClr val="465D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E5392"/>
              </a:solidFill>
              <a:ea typeface="ＭＳ Ｐゴシック" pitchFamily="34" charset="-128"/>
            </a:endParaRPr>
          </a:p>
        </p:txBody>
      </p:sp>
      <p:pic>
        <p:nvPicPr>
          <p:cNvPr id="11267" name="Imag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1788" y="104775"/>
            <a:ext cx="8269287" cy="481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Image 8" descr="fond1.png"/>
          <p:cNvPicPr>
            <a:picLocks noChangeAspect="1"/>
          </p:cNvPicPr>
          <p:nvPr/>
        </p:nvPicPr>
        <p:blipFill>
          <a:blip r:embed="rId5"/>
          <a:srcRect l="11504" t="11723" r="6793" b="16161"/>
          <a:stretch>
            <a:fillRect/>
          </a:stretch>
        </p:blipFill>
        <p:spPr bwMode="auto">
          <a:xfrm>
            <a:off x="79375" y="646113"/>
            <a:ext cx="9064625" cy="469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77863" y="1463675"/>
            <a:ext cx="7705725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2054" name="Titre 1"/>
          <p:cNvSpPr txBox="1">
            <a:spLocks/>
          </p:cNvSpPr>
          <p:nvPr/>
        </p:nvSpPr>
        <p:spPr bwMode="auto">
          <a:xfrm>
            <a:off x="457200" y="206375"/>
            <a:ext cx="366395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fr-FR" sz="3200" b="1" smtClean="0">
                <a:solidFill>
                  <a:srgbClr val="D4DCF0"/>
                </a:solidFill>
                <a:latin typeface="Arial Narrow" pitchFamily="34" charset="0"/>
              </a:rPr>
              <a:t>ISSUE AT STAKE</a:t>
            </a:r>
          </a:p>
        </p:txBody>
      </p:sp>
      <p:cxnSp>
        <p:nvCxnSpPr>
          <p:cNvPr id="12" name="Connecteur droit 11"/>
          <p:cNvCxnSpPr/>
          <p:nvPr/>
        </p:nvCxnSpPr>
        <p:spPr>
          <a:xfrm>
            <a:off x="3371850" y="617538"/>
            <a:ext cx="5133975" cy="11112"/>
          </a:xfrm>
          <a:prstGeom prst="line">
            <a:avLst/>
          </a:prstGeom>
          <a:ln w="3175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63" r:id="rId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1" charset="-128"/>
          <a:cs typeface="ＭＳ Ｐゴシック" pitchFamily="1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" charset="0"/>
          <a:ea typeface="ＭＳ Ｐゴシック" pitchFamily="1" charset="-128"/>
          <a:cs typeface="ＭＳ Ｐゴシック" pitchFamily="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" charset="0"/>
          <a:ea typeface="ＭＳ Ｐゴシック" pitchFamily="1" charset="-128"/>
          <a:cs typeface="ＭＳ Ｐゴシック" pitchFamily="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" charset="0"/>
          <a:ea typeface="ＭＳ Ｐゴシック" pitchFamily="1" charset="-128"/>
          <a:cs typeface="ＭＳ Ｐゴシック" pitchFamily="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" charset="0"/>
          <a:ea typeface="ＭＳ Ｐゴシック" pitchFamily="1" charset="-128"/>
          <a:cs typeface="ＭＳ Ｐゴシック" pitchFamily="1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" charset="0"/>
          <a:ea typeface="ＭＳ Ｐゴシック" pitchFamily="1" charset="-128"/>
          <a:cs typeface="ＭＳ Ｐゴシック" pitchFamily="1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" charset="0"/>
          <a:ea typeface="ＭＳ Ｐゴシック" pitchFamily="1" charset="-128"/>
          <a:cs typeface="ＭＳ Ｐゴシック" pitchFamily="1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" charset="0"/>
          <a:ea typeface="ＭＳ Ｐゴシック" pitchFamily="1" charset="-128"/>
          <a:cs typeface="ＭＳ Ｐゴシック" pitchFamily="1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" charset="0"/>
          <a:ea typeface="ＭＳ Ｐゴシック" pitchFamily="1" charset="-128"/>
          <a:cs typeface="ＭＳ Ｐゴシック" pitchFamily="1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FFFFFF"/>
          </a:solidFill>
          <a:latin typeface="Arial Narrow"/>
          <a:ea typeface="ＭＳ Ｐゴシック" pitchFamily="1" charset="-128"/>
          <a:cs typeface="Arial Narrow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FFFFFF"/>
          </a:solidFill>
          <a:latin typeface="Arial Narrow"/>
          <a:ea typeface="ＭＳ Ｐゴシック" pitchFamily="1" charset="-128"/>
          <a:cs typeface="Arial Narrow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FFFFFF"/>
          </a:solidFill>
          <a:latin typeface="Arial Narrow"/>
          <a:ea typeface="ＭＳ Ｐゴシック" pitchFamily="1" charset="-128"/>
          <a:cs typeface="Arial Narrow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FFFFFF"/>
          </a:solidFill>
          <a:latin typeface="Arial Narrow"/>
          <a:ea typeface="ＭＳ Ｐゴシック" pitchFamily="1" charset="-128"/>
          <a:cs typeface="Arial Narrow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FFFFFF"/>
          </a:solidFill>
          <a:latin typeface="Arial Narrow"/>
          <a:ea typeface="ＭＳ Ｐゴシック" pitchFamily="1" charset="-128"/>
          <a:cs typeface="Arial Narrow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64138"/>
          </a:xfrm>
          <a:prstGeom prst="rect">
            <a:avLst/>
          </a:prstGeom>
          <a:solidFill>
            <a:srgbClr val="465D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3E5392"/>
              </a:solidFill>
              <a:ea typeface="ＭＳ Ｐゴシック" pitchFamily="34" charset="-128"/>
            </a:endParaRPr>
          </a:p>
        </p:txBody>
      </p:sp>
      <p:pic>
        <p:nvPicPr>
          <p:cNvPr id="12291" name="Imag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1788" y="104775"/>
            <a:ext cx="8269287" cy="481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Image 8" descr="fond1.png"/>
          <p:cNvPicPr>
            <a:picLocks noChangeAspect="1"/>
          </p:cNvPicPr>
          <p:nvPr/>
        </p:nvPicPr>
        <p:blipFill>
          <a:blip r:embed="rId5"/>
          <a:srcRect l="11504" t="11723" r="6793" b="16161"/>
          <a:stretch>
            <a:fillRect/>
          </a:stretch>
        </p:blipFill>
        <p:spPr bwMode="auto">
          <a:xfrm>
            <a:off x="79375" y="646113"/>
            <a:ext cx="9064625" cy="469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77863" y="1463675"/>
            <a:ext cx="7705725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3078" name="Titre 1"/>
          <p:cNvSpPr txBox="1">
            <a:spLocks/>
          </p:cNvSpPr>
          <p:nvPr/>
        </p:nvSpPr>
        <p:spPr bwMode="auto">
          <a:xfrm>
            <a:off x="457200" y="206375"/>
            <a:ext cx="366395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fr-FR" sz="3200" b="1" smtClean="0">
                <a:solidFill>
                  <a:srgbClr val="D4DCF0"/>
                </a:solidFill>
                <a:latin typeface="Arial Narrow" pitchFamily="34" charset="0"/>
              </a:rPr>
              <a:t>BENEFITS</a:t>
            </a:r>
          </a:p>
        </p:txBody>
      </p:sp>
      <p:cxnSp>
        <p:nvCxnSpPr>
          <p:cNvPr id="12" name="Connecteur droit 11"/>
          <p:cNvCxnSpPr/>
          <p:nvPr/>
        </p:nvCxnSpPr>
        <p:spPr>
          <a:xfrm>
            <a:off x="2343150" y="617538"/>
            <a:ext cx="6162675" cy="11112"/>
          </a:xfrm>
          <a:prstGeom prst="line">
            <a:avLst/>
          </a:prstGeom>
          <a:ln w="3175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64" r:id="rId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1" charset="-128"/>
          <a:cs typeface="ＭＳ Ｐゴシック" pitchFamily="1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" charset="0"/>
          <a:ea typeface="ＭＳ Ｐゴシック" pitchFamily="1" charset="-128"/>
          <a:cs typeface="ＭＳ Ｐゴシック" pitchFamily="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" charset="0"/>
          <a:ea typeface="ＭＳ Ｐゴシック" pitchFamily="1" charset="-128"/>
          <a:cs typeface="ＭＳ Ｐゴシック" pitchFamily="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" charset="0"/>
          <a:ea typeface="ＭＳ Ｐゴシック" pitchFamily="1" charset="-128"/>
          <a:cs typeface="ＭＳ Ｐゴシック" pitchFamily="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" charset="0"/>
          <a:ea typeface="ＭＳ Ｐゴシック" pitchFamily="1" charset="-128"/>
          <a:cs typeface="ＭＳ Ｐゴシック" pitchFamily="1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" charset="0"/>
          <a:ea typeface="ＭＳ Ｐゴシック" pitchFamily="1" charset="-128"/>
          <a:cs typeface="ＭＳ Ｐゴシック" pitchFamily="1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" charset="0"/>
          <a:ea typeface="ＭＳ Ｐゴシック" pitchFamily="1" charset="-128"/>
          <a:cs typeface="ＭＳ Ｐゴシック" pitchFamily="1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" charset="0"/>
          <a:ea typeface="ＭＳ Ｐゴシック" pitchFamily="1" charset="-128"/>
          <a:cs typeface="ＭＳ Ｐゴシック" pitchFamily="1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1" charset="0"/>
          <a:ea typeface="ＭＳ Ｐゴシック" pitchFamily="1" charset="-128"/>
          <a:cs typeface="ＭＳ Ｐゴシック" pitchFamily="1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FFFFFF"/>
          </a:solidFill>
          <a:latin typeface="Arial Narrow"/>
          <a:ea typeface="ＭＳ Ｐゴシック" pitchFamily="1" charset="-128"/>
          <a:cs typeface="Arial Narrow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FFFFFF"/>
          </a:solidFill>
          <a:latin typeface="Arial Narrow"/>
          <a:ea typeface="ＭＳ Ｐゴシック" pitchFamily="1" charset="-128"/>
          <a:cs typeface="Arial Narrow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FFFFFF"/>
          </a:solidFill>
          <a:latin typeface="Arial Narrow"/>
          <a:ea typeface="ＭＳ Ｐゴシック" pitchFamily="1" charset="-128"/>
          <a:cs typeface="Arial Narrow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FFFFFF"/>
          </a:solidFill>
          <a:latin typeface="Arial Narrow"/>
          <a:ea typeface="ＭＳ Ｐゴシック" pitchFamily="1" charset="-128"/>
          <a:cs typeface="Arial Narrow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FFFFFF"/>
          </a:solidFill>
          <a:latin typeface="Arial Narrow"/>
          <a:ea typeface="ＭＳ Ｐゴシック" pitchFamily="1" charset="-128"/>
          <a:cs typeface="Arial Narrow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64138"/>
          </a:xfrm>
          <a:prstGeom prst="rect">
            <a:avLst/>
          </a:prstGeom>
          <a:solidFill>
            <a:srgbClr val="465D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3E5392"/>
              </a:solidFill>
            </a:endParaRPr>
          </a:p>
        </p:txBody>
      </p:sp>
      <p:pic>
        <p:nvPicPr>
          <p:cNvPr id="13315" name="Imag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1788" y="104775"/>
            <a:ext cx="8269287" cy="481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Image 8" descr="fond1.png"/>
          <p:cNvPicPr>
            <a:picLocks noChangeAspect="1"/>
          </p:cNvPicPr>
          <p:nvPr/>
        </p:nvPicPr>
        <p:blipFill>
          <a:blip r:embed="rId5"/>
          <a:srcRect l="11504" t="11723" r="6793" b="16161"/>
          <a:stretch>
            <a:fillRect/>
          </a:stretch>
        </p:blipFill>
        <p:spPr bwMode="auto">
          <a:xfrm>
            <a:off x="79375" y="646113"/>
            <a:ext cx="9064625" cy="469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77863" y="1463675"/>
            <a:ext cx="7705725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457200" y="206375"/>
            <a:ext cx="3663950" cy="620713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 i="0" kern="1200">
                <a:solidFill>
                  <a:srgbClr val="D4DCF0"/>
                </a:solidFill>
                <a:latin typeface="Arial Narrow"/>
                <a:ea typeface="ＭＳ Ｐゴシック" charset="0"/>
                <a:cs typeface="Arial Narrow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fr-FR" sz="3200" dirty="0" smtClean="0"/>
              <a:t>ISSUE AT STAKE</a:t>
            </a:r>
            <a:endParaRPr lang="fr-FR" sz="3200" dirty="0"/>
          </a:p>
        </p:txBody>
      </p:sp>
      <p:cxnSp>
        <p:nvCxnSpPr>
          <p:cNvPr id="12" name="Connecteur droit 11"/>
          <p:cNvCxnSpPr/>
          <p:nvPr/>
        </p:nvCxnSpPr>
        <p:spPr>
          <a:xfrm>
            <a:off x="3371850" y="617538"/>
            <a:ext cx="5133975" cy="11112"/>
          </a:xfrm>
          <a:prstGeom prst="line">
            <a:avLst/>
          </a:prstGeom>
          <a:ln w="3175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65" r:id="rId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FFFFFF"/>
          </a:solidFill>
          <a:latin typeface="Arial Narrow"/>
          <a:ea typeface="ＭＳ Ｐゴシック" pitchFamily="34" charset="-128"/>
          <a:cs typeface="Arial Narrow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FFFFFF"/>
          </a:solidFill>
          <a:latin typeface="Arial Narrow"/>
          <a:ea typeface="ＭＳ Ｐゴシック" pitchFamily="34" charset="-128"/>
          <a:cs typeface="Arial Narrow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FFFFFF"/>
          </a:solidFill>
          <a:latin typeface="Arial Narrow"/>
          <a:ea typeface="ＭＳ Ｐゴシック" pitchFamily="34" charset="-128"/>
          <a:cs typeface="Arial Narrow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FFFFFF"/>
          </a:solidFill>
          <a:latin typeface="Arial Narrow"/>
          <a:ea typeface="ＭＳ Ｐゴシック" pitchFamily="34" charset="-128"/>
          <a:cs typeface="Arial Narrow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FFFFFF"/>
          </a:solidFill>
          <a:latin typeface="Arial Narrow"/>
          <a:ea typeface="ＭＳ Ｐゴシック" pitchFamily="34" charset="-128"/>
          <a:cs typeface="Arial Narrow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64138"/>
          </a:xfrm>
          <a:prstGeom prst="rect">
            <a:avLst/>
          </a:prstGeom>
          <a:solidFill>
            <a:srgbClr val="465D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3E5392"/>
              </a:solidFill>
            </a:endParaRPr>
          </a:p>
        </p:txBody>
      </p:sp>
      <p:pic>
        <p:nvPicPr>
          <p:cNvPr id="14339" name="Imag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1788" y="104775"/>
            <a:ext cx="8269287" cy="481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Image 8" descr="fond1.png"/>
          <p:cNvPicPr>
            <a:picLocks noChangeAspect="1"/>
          </p:cNvPicPr>
          <p:nvPr/>
        </p:nvPicPr>
        <p:blipFill>
          <a:blip r:embed="rId5"/>
          <a:srcRect l="11504" t="11723" r="6793" b="16161"/>
          <a:stretch>
            <a:fillRect/>
          </a:stretch>
        </p:blipFill>
        <p:spPr bwMode="auto">
          <a:xfrm>
            <a:off x="79375" y="646113"/>
            <a:ext cx="9064625" cy="469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77863" y="1463675"/>
            <a:ext cx="7705725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457200" y="206375"/>
            <a:ext cx="3663950" cy="620713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 i="0" kern="1200">
                <a:solidFill>
                  <a:srgbClr val="D4DCF0"/>
                </a:solidFill>
                <a:latin typeface="Arial Narrow"/>
                <a:ea typeface="ＭＳ Ｐゴシック" charset="0"/>
                <a:cs typeface="Arial Narrow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fr-FR" sz="3200" dirty="0" smtClean="0"/>
              <a:t>BENEFITS</a:t>
            </a:r>
            <a:endParaRPr lang="fr-FR" sz="3200" dirty="0"/>
          </a:p>
        </p:txBody>
      </p:sp>
      <p:cxnSp>
        <p:nvCxnSpPr>
          <p:cNvPr id="12" name="Connecteur droit 11"/>
          <p:cNvCxnSpPr/>
          <p:nvPr/>
        </p:nvCxnSpPr>
        <p:spPr>
          <a:xfrm>
            <a:off x="2343150" y="617538"/>
            <a:ext cx="6162675" cy="11112"/>
          </a:xfrm>
          <a:prstGeom prst="line">
            <a:avLst/>
          </a:prstGeom>
          <a:ln w="3175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66" r:id="rId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FFFFFF"/>
          </a:solidFill>
          <a:latin typeface="Arial Narrow"/>
          <a:ea typeface="ＭＳ Ｐゴシック" pitchFamily="34" charset="-128"/>
          <a:cs typeface="Arial Narrow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FFFFFF"/>
          </a:solidFill>
          <a:latin typeface="Arial Narrow"/>
          <a:ea typeface="ＭＳ Ｐゴシック" pitchFamily="34" charset="-128"/>
          <a:cs typeface="Arial Narrow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FFFFFF"/>
          </a:solidFill>
          <a:latin typeface="Arial Narrow"/>
          <a:ea typeface="ＭＳ Ｐゴシック" pitchFamily="34" charset="-128"/>
          <a:cs typeface="Arial Narrow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FFFFFF"/>
          </a:solidFill>
          <a:latin typeface="Arial Narrow"/>
          <a:ea typeface="ＭＳ Ｐゴシック" pitchFamily="34" charset="-128"/>
          <a:cs typeface="Arial Narrow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FFFFFF"/>
          </a:solidFill>
          <a:latin typeface="Arial Narrow"/>
          <a:ea typeface="ＭＳ Ｐゴシック" pitchFamily="34" charset="-128"/>
          <a:cs typeface="Arial Narrow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2386" y="363474"/>
            <a:ext cx="7543800" cy="1207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1591056"/>
            <a:ext cx="7543800" cy="3038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3318" y="4704588"/>
            <a:ext cx="245516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12/12/2014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6102" y="4704588"/>
            <a:ext cx="474573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8551294" y="4672261"/>
            <a:ext cx="342900" cy="3429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8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4704588"/>
            <a:ext cx="48006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693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  <p:sldLayoutId id="2147483899" r:id="rId13"/>
    <p:sldLayoutId id="2147483900" r:id="rId14"/>
    <p:sldLayoutId id="2147483902" r:id="rId15"/>
    <p:sldLayoutId id="2147483904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50" kern="1200" cap="all" baseline="0">
          <a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37160" indent="-137160" algn="l" defTabSz="685800" rtl="0" eaLnBrk="1" latinLnBrk="0" hangingPunct="1">
        <a:lnSpc>
          <a:spcPct val="90000"/>
        </a:lnSpc>
        <a:spcBef>
          <a:spcPts val="9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60120" indent="-13716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 8" descr="fond1.png"/>
          <p:cNvPicPr>
            <a:picLocks noChangeAspect="1"/>
          </p:cNvPicPr>
          <p:nvPr/>
        </p:nvPicPr>
        <p:blipFill>
          <a:blip r:embed="rId11"/>
          <a:srcRect l="11504" t="11723" r="6793" b="16161"/>
          <a:stretch>
            <a:fillRect/>
          </a:stretch>
        </p:blipFill>
        <p:spPr bwMode="auto">
          <a:xfrm>
            <a:off x="79375" y="646113"/>
            <a:ext cx="9064625" cy="469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77863" y="1463675"/>
            <a:ext cx="7705725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457200" y="206375"/>
            <a:ext cx="3663950" cy="620713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 i="0" kern="1200">
                <a:solidFill>
                  <a:srgbClr val="D4DCF0"/>
                </a:solidFill>
                <a:latin typeface="Arial Narrow"/>
                <a:ea typeface="ＭＳ Ｐゴシック" charset="0"/>
                <a:cs typeface="Arial Narrow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fr-FR" sz="3200" dirty="0" smtClean="0"/>
              <a:t>BENEFITS</a:t>
            </a:r>
            <a:endParaRPr lang="fr-FR" sz="3200" dirty="0"/>
          </a:p>
        </p:txBody>
      </p:sp>
      <p:cxnSp>
        <p:nvCxnSpPr>
          <p:cNvPr id="12" name="Connecteur droit 11"/>
          <p:cNvCxnSpPr/>
          <p:nvPr/>
        </p:nvCxnSpPr>
        <p:spPr>
          <a:xfrm>
            <a:off x="2343150" y="617538"/>
            <a:ext cx="6162675" cy="0"/>
          </a:xfrm>
          <a:prstGeom prst="line">
            <a:avLst/>
          </a:prstGeom>
          <a:ln w="3175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</p:sldLayoutIdLst>
  <p:timing>
    <p:tnLst>
      <p:par>
        <p:cTn id="1" dur="indefinite" restart="never" nodeType="tmRoot"/>
      </p:par>
    </p:tnLst>
  </p:timing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1" charset="-128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1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1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1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1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1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1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1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1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FFFFFF"/>
          </a:solidFill>
          <a:latin typeface="Arial Narrow"/>
          <a:ea typeface="ＭＳ Ｐゴシック" pitchFamily="1" charset="-128"/>
          <a:cs typeface="Arial Narrow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FFFFFF"/>
          </a:solidFill>
          <a:latin typeface="Arial Narrow"/>
          <a:ea typeface="ＭＳ Ｐゴシック" pitchFamily="1" charset="-128"/>
          <a:cs typeface="Arial Narrow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FFFFFF"/>
          </a:solidFill>
          <a:latin typeface="Arial Narrow"/>
          <a:ea typeface="ＭＳ Ｐゴシック" pitchFamily="1" charset="-128"/>
          <a:cs typeface="Arial Narrow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FFFFFF"/>
          </a:solidFill>
          <a:latin typeface="Arial Narrow"/>
          <a:ea typeface="ＭＳ Ｐゴシック" pitchFamily="1" charset="-128"/>
          <a:cs typeface="Arial Narrow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FFFFFF"/>
          </a:solidFill>
          <a:latin typeface="Arial Narrow"/>
          <a:ea typeface="ＭＳ Ｐゴシック" pitchFamily="1" charset="-128"/>
          <a:cs typeface="Arial Narrow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</p:sldLayoutIdLst>
  <p:timing>
    <p:tnLst>
      <p:par>
        <p:cTn id="1" dur="indefinite" restart="never" nodeType="tmRoot"/>
      </p:par>
    </p:tnLst>
  </p:timing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1" charset="-128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1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1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1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1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1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1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1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1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1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1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1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1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1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64138"/>
          </a:xfrm>
          <a:prstGeom prst="rect">
            <a:avLst/>
          </a:prstGeom>
          <a:solidFill>
            <a:srgbClr val="465D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3E5392"/>
              </a:solidFill>
            </a:endParaRPr>
          </a:p>
        </p:txBody>
      </p:sp>
      <p:pic>
        <p:nvPicPr>
          <p:cNvPr id="5123" name="Imag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1788" y="104775"/>
            <a:ext cx="8269287" cy="481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Image 8" descr="fond1.png"/>
          <p:cNvPicPr>
            <a:picLocks noChangeAspect="1"/>
          </p:cNvPicPr>
          <p:nvPr/>
        </p:nvPicPr>
        <p:blipFill>
          <a:blip r:embed="rId5"/>
          <a:srcRect l="11504" t="11723" r="6793" b="16161"/>
          <a:stretch>
            <a:fillRect/>
          </a:stretch>
        </p:blipFill>
        <p:spPr bwMode="auto">
          <a:xfrm>
            <a:off x="79375" y="646113"/>
            <a:ext cx="9064625" cy="469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77863" y="1463675"/>
            <a:ext cx="7705725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457200" y="206375"/>
            <a:ext cx="3663950" cy="620713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 i="0" kern="1200">
                <a:solidFill>
                  <a:srgbClr val="D4DCF0"/>
                </a:solidFill>
                <a:latin typeface="Arial Narrow"/>
                <a:ea typeface="ＭＳ Ｐゴシック" charset="0"/>
                <a:cs typeface="Arial Narrow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fr-FR" sz="3200" dirty="0" smtClean="0"/>
              <a:t>ISSUE AT STAKE</a:t>
            </a:r>
            <a:endParaRPr lang="fr-FR" sz="3200" dirty="0"/>
          </a:p>
        </p:txBody>
      </p:sp>
      <p:cxnSp>
        <p:nvCxnSpPr>
          <p:cNvPr id="12" name="Connecteur droit 11"/>
          <p:cNvCxnSpPr/>
          <p:nvPr/>
        </p:nvCxnSpPr>
        <p:spPr>
          <a:xfrm>
            <a:off x="3371850" y="617538"/>
            <a:ext cx="5133975" cy="0"/>
          </a:xfrm>
          <a:prstGeom prst="line">
            <a:avLst/>
          </a:prstGeom>
          <a:ln w="3175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42" r:id="rId2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1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1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FFFFFF"/>
          </a:solidFill>
          <a:latin typeface="Arial Narrow"/>
          <a:ea typeface="ＭＳ Ｐゴシック" pitchFamily="1" charset="-128"/>
          <a:cs typeface="Arial Narrow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FFFFFF"/>
          </a:solidFill>
          <a:latin typeface="Arial Narrow"/>
          <a:ea typeface="ＭＳ Ｐゴシック" pitchFamily="1" charset="-128"/>
          <a:cs typeface="Arial Narrow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FFFFFF"/>
          </a:solidFill>
          <a:latin typeface="Arial Narrow"/>
          <a:ea typeface="ＭＳ Ｐゴシック" pitchFamily="1" charset="-128"/>
          <a:cs typeface="Arial Narrow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FFFFFF"/>
          </a:solidFill>
          <a:latin typeface="Arial Narrow"/>
          <a:ea typeface="ＭＳ Ｐゴシック" pitchFamily="1" charset="-128"/>
          <a:cs typeface="Arial Narrow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FFFFFF"/>
          </a:solidFill>
          <a:latin typeface="Arial Narrow"/>
          <a:ea typeface="ＭＳ Ｐゴシック" pitchFamily="1" charset="-128"/>
          <a:cs typeface="Arial Narrow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64138"/>
          </a:xfrm>
          <a:prstGeom prst="rect">
            <a:avLst/>
          </a:prstGeom>
          <a:solidFill>
            <a:srgbClr val="465D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3E5392"/>
              </a:solidFill>
            </a:endParaRPr>
          </a:p>
        </p:txBody>
      </p:sp>
      <p:pic>
        <p:nvPicPr>
          <p:cNvPr id="6147" name="Imag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1788" y="104775"/>
            <a:ext cx="8269287" cy="481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Image 8" descr="fond1.png"/>
          <p:cNvPicPr>
            <a:picLocks noChangeAspect="1"/>
          </p:cNvPicPr>
          <p:nvPr/>
        </p:nvPicPr>
        <p:blipFill>
          <a:blip r:embed="rId5"/>
          <a:srcRect l="11504" t="11723" r="6793" b="16161"/>
          <a:stretch>
            <a:fillRect/>
          </a:stretch>
        </p:blipFill>
        <p:spPr bwMode="auto">
          <a:xfrm>
            <a:off x="79375" y="646113"/>
            <a:ext cx="9064625" cy="469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77863" y="1463675"/>
            <a:ext cx="7705725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457200" y="206375"/>
            <a:ext cx="3663950" cy="620713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 i="0" kern="1200">
                <a:solidFill>
                  <a:srgbClr val="D4DCF0"/>
                </a:solidFill>
                <a:latin typeface="Arial Narrow"/>
                <a:ea typeface="ＭＳ Ｐゴシック" charset="0"/>
                <a:cs typeface="Arial Narrow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fr-FR" sz="3200" dirty="0" smtClean="0"/>
              <a:t>BENEFITS</a:t>
            </a:r>
            <a:endParaRPr lang="fr-FR" sz="3200" dirty="0"/>
          </a:p>
        </p:txBody>
      </p:sp>
      <p:cxnSp>
        <p:nvCxnSpPr>
          <p:cNvPr id="12" name="Connecteur droit 11"/>
          <p:cNvCxnSpPr/>
          <p:nvPr/>
        </p:nvCxnSpPr>
        <p:spPr>
          <a:xfrm>
            <a:off x="2343150" y="617538"/>
            <a:ext cx="6162675" cy="0"/>
          </a:xfrm>
          <a:prstGeom prst="line">
            <a:avLst/>
          </a:prstGeom>
          <a:ln w="3175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43" r:id="rId2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1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1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FFFFFF"/>
          </a:solidFill>
          <a:latin typeface="Arial Narrow"/>
          <a:ea typeface="ＭＳ Ｐゴシック" pitchFamily="1" charset="-128"/>
          <a:cs typeface="Arial Narrow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FFFFFF"/>
          </a:solidFill>
          <a:latin typeface="Arial Narrow"/>
          <a:ea typeface="ＭＳ Ｐゴシック" pitchFamily="1" charset="-128"/>
          <a:cs typeface="Arial Narrow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FFFFFF"/>
          </a:solidFill>
          <a:latin typeface="Arial Narrow"/>
          <a:ea typeface="ＭＳ Ｐゴシック" pitchFamily="1" charset="-128"/>
          <a:cs typeface="Arial Narrow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FFFFFF"/>
          </a:solidFill>
          <a:latin typeface="Arial Narrow"/>
          <a:ea typeface="ＭＳ Ｐゴシック" pitchFamily="1" charset="-128"/>
          <a:cs typeface="Arial Narrow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FFFFFF"/>
          </a:solidFill>
          <a:latin typeface="Arial Narrow"/>
          <a:ea typeface="ＭＳ Ｐゴシック" pitchFamily="1" charset="-128"/>
          <a:cs typeface="Arial Narrow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 8" descr="fond1.png"/>
          <p:cNvPicPr>
            <a:picLocks noChangeAspect="1"/>
          </p:cNvPicPr>
          <p:nvPr/>
        </p:nvPicPr>
        <p:blipFill>
          <a:blip r:embed="rId12"/>
          <a:srcRect l="11504" t="11723" r="6793" b="16161"/>
          <a:stretch>
            <a:fillRect/>
          </a:stretch>
        </p:blipFill>
        <p:spPr bwMode="auto">
          <a:xfrm>
            <a:off x="79375" y="646113"/>
            <a:ext cx="9064625" cy="469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77863" y="1463675"/>
            <a:ext cx="7705725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cxnSp>
        <p:nvCxnSpPr>
          <p:cNvPr id="12" name="Connecteur droit 11"/>
          <p:cNvCxnSpPr/>
          <p:nvPr/>
        </p:nvCxnSpPr>
        <p:spPr>
          <a:xfrm>
            <a:off x="677863" y="617538"/>
            <a:ext cx="7827962" cy="0"/>
          </a:xfrm>
          <a:prstGeom prst="line">
            <a:avLst/>
          </a:prstGeom>
          <a:ln w="3175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</p:sldLayoutIdLst>
  <p:timing>
    <p:tnLst>
      <p:par>
        <p:cTn id="1" dur="indefinite" restart="never" nodeType="tmRoot"/>
      </p:par>
    </p:tnLst>
  </p:timing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1" charset="-128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1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1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1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1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1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1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1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1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FFFFFF"/>
          </a:solidFill>
          <a:latin typeface="Arial Narrow"/>
          <a:ea typeface="ＭＳ Ｐゴシック" pitchFamily="1" charset="-128"/>
          <a:cs typeface="Arial Narrow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FFFFFF"/>
          </a:solidFill>
          <a:latin typeface="Arial Narrow"/>
          <a:ea typeface="ＭＳ Ｐゴシック" pitchFamily="1" charset="-128"/>
          <a:cs typeface="Arial Narrow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FFFFFF"/>
          </a:solidFill>
          <a:latin typeface="Arial Narrow"/>
          <a:ea typeface="ＭＳ Ｐゴシック" pitchFamily="1" charset="-128"/>
          <a:cs typeface="Arial Narrow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FFFFFF"/>
          </a:solidFill>
          <a:latin typeface="Arial Narrow"/>
          <a:ea typeface="ＭＳ Ｐゴシック" pitchFamily="1" charset="-128"/>
          <a:cs typeface="Arial Narrow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FFFFFF"/>
          </a:solidFill>
          <a:latin typeface="Arial Narrow"/>
          <a:ea typeface="ＭＳ Ｐゴシック" pitchFamily="1" charset="-128"/>
          <a:cs typeface="Arial Narrow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81" r:id="rId10"/>
    <p:sldLayoutId id="2147483882" r:id="rId11"/>
    <p:sldLayoutId id="2147483883" r:id="rId12"/>
    <p:sldLayoutId id="2147483884" r:id="rId13"/>
    <p:sldLayoutId id="2147483885" r:id="rId14"/>
    <p:sldLayoutId id="2147483867" r:id="rId15"/>
    <p:sldLayoutId id="2147483822" r:id="rId16"/>
    <p:sldLayoutId id="2147483823" r:id="rId17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1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1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1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1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1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1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1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64138"/>
          </a:xfrm>
          <a:prstGeom prst="rect">
            <a:avLst/>
          </a:prstGeom>
          <a:solidFill>
            <a:srgbClr val="465D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3E5392"/>
              </a:solidFill>
            </a:endParaRPr>
          </a:p>
        </p:txBody>
      </p:sp>
      <p:pic>
        <p:nvPicPr>
          <p:cNvPr id="9219" name="Imag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1788" y="104775"/>
            <a:ext cx="8269287" cy="481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Image 8" descr="fond1.png"/>
          <p:cNvPicPr>
            <a:picLocks noChangeAspect="1"/>
          </p:cNvPicPr>
          <p:nvPr/>
        </p:nvPicPr>
        <p:blipFill>
          <a:blip r:embed="rId5"/>
          <a:srcRect l="11504" t="11723" r="6793" b="16161"/>
          <a:stretch>
            <a:fillRect/>
          </a:stretch>
        </p:blipFill>
        <p:spPr bwMode="auto">
          <a:xfrm>
            <a:off x="79375" y="646113"/>
            <a:ext cx="9064625" cy="469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77863" y="1463675"/>
            <a:ext cx="7705725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457200" y="206375"/>
            <a:ext cx="3663950" cy="620713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 i="0" kern="1200">
                <a:solidFill>
                  <a:srgbClr val="D4DCF0"/>
                </a:solidFill>
                <a:latin typeface="Arial Narrow"/>
                <a:ea typeface="ＭＳ Ｐゴシック" charset="0"/>
                <a:cs typeface="Arial Narrow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fr-FR" sz="3200" dirty="0" smtClean="0"/>
              <a:t>ISSUE AT STAKE</a:t>
            </a:r>
            <a:endParaRPr lang="fr-FR" sz="3200" dirty="0"/>
          </a:p>
        </p:txBody>
      </p:sp>
      <p:cxnSp>
        <p:nvCxnSpPr>
          <p:cNvPr id="12" name="Connecteur droit 11"/>
          <p:cNvCxnSpPr/>
          <p:nvPr/>
        </p:nvCxnSpPr>
        <p:spPr>
          <a:xfrm>
            <a:off x="3371850" y="617538"/>
            <a:ext cx="5133975" cy="11112"/>
          </a:xfrm>
          <a:prstGeom prst="line">
            <a:avLst/>
          </a:prstGeom>
          <a:ln w="3175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61" r:id="rId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FFFFFF"/>
          </a:solidFill>
          <a:latin typeface="Arial Narrow"/>
          <a:ea typeface="ＭＳ Ｐゴシック" pitchFamily="34" charset="-128"/>
          <a:cs typeface="Arial Narrow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FFFFFF"/>
          </a:solidFill>
          <a:latin typeface="Arial Narrow"/>
          <a:ea typeface="ＭＳ Ｐゴシック" pitchFamily="34" charset="-128"/>
          <a:cs typeface="Arial Narrow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FFFFFF"/>
          </a:solidFill>
          <a:latin typeface="Arial Narrow"/>
          <a:ea typeface="ＭＳ Ｐゴシック" pitchFamily="34" charset="-128"/>
          <a:cs typeface="Arial Narrow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FFFFFF"/>
          </a:solidFill>
          <a:latin typeface="Arial Narrow"/>
          <a:ea typeface="ＭＳ Ｐゴシック" pitchFamily="34" charset="-128"/>
          <a:cs typeface="Arial Narrow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FFFFFF"/>
          </a:solidFill>
          <a:latin typeface="Arial Narrow"/>
          <a:ea typeface="ＭＳ Ｐゴシック" pitchFamily="34" charset="-128"/>
          <a:cs typeface="Arial Narrow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64138"/>
          </a:xfrm>
          <a:prstGeom prst="rect">
            <a:avLst/>
          </a:prstGeom>
          <a:solidFill>
            <a:srgbClr val="465D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>
              <a:solidFill>
                <a:srgbClr val="3E5392"/>
              </a:solidFill>
            </a:endParaRPr>
          </a:p>
        </p:txBody>
      </p:sp>
      <p:pic>
        <p:nvPicPr>
          <p:cNvPr id="10243" name="Imag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1788" y="104775"/>
            <a:ext cx="8269287" cy="481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Image 8" descr="fond1.png"/>
          <p:cNvPicPr>
            <a:picLocks noChangeAspect="1"/>
          </p:cNvPicPr>
          <p:nvPr/>
        </p:nvPicPr>
        <p:blipFill>
          <a:blip r:embed="rId5"/>
          <a:srcRect l="11504" t="11723" r="6793" b="16161"/>
          <a:stretch>
            <a:fillRect/>
          </a:stretch>
        </p:blipFill>
        <p:spPr bwMode="auto">
          <a:xfrm>
            <a:off x="79375" y="646113"/>
            <a:ext cx="9064625" cy="469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77863" y="1463675"/>
            <a:ext cx="7705725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457200" y="206375"/>
            <a:ext cx="3663950" cy="620713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 i="0" kern="1200">
                <a:solidFill>
                  <a:srgbClr val="D4DCF0"/>
                </a:solidFill>
                <a:latin typeface="Arial Narrow"/>
                <a:ea typeface="ＭＳ Ｐゴシック" charset="0"/>
                <a:cs typeface="Arial Narrow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D4DCF0"/>
                </a:solidFill>
                <a:latin typeface="Helvetica Neue Bold Condensed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fr-FR" sz="3200" dirty="0" smtClean="0"/>
              <a:t>BENEFITS</a:t>
            </a:r>
            <a:endParaRPr lang="fr-FR" sz="3200" dirty="0"/>
          </a:p>
        </p:txBody>
      </p:sp>
      <p:cxnSp>
        <p:nvCxnSpPr>
          <p:cNvPr id="12" name="Connecteur droit 11"/>
          <p:cNvCxnSpPr/>
          <p:nvPr/>
        </p:nvCxnSpPr>
        <p:spPr>
          <a:xfrm>
            <a:off x="2343150" y="617538"/>
            <a:ext cx="6162675" cy="11112"/>
          </a:xfrm>
          <a:prstGeom prst="line">
            <a:avLst/>
          </a:prstGeom>
          <a:ln w="3175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62" r:id="rId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FFFFFF"/>
          </a:solidFill>
          <a:latin typeface="Arial Narrow"/>
          <a:ea typeface="ＭＳ Ｐゴシック" pitchFamily="34" charset="-128"/>
          <a:cs typeface="Arial Narrow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FFFFFF"/>
          </a:solidFill>
          <a:latin typeface="Arial Narrow"/>
          <a:ea typeface="ＭＳ Ｐゴシック" pitchFamily="34" charset="-128"/>
          <a:cs typeface="Arial Narrow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rgbClr val="FFFFFF"/>
          </a:solidFill>
          <a:latin typeface="Arial Narrow"/>
          <a:ea typeface="ＭＳ Ｐゴシック" pitchFamily="34" charset="-128"/>
          <a:cs typeface="Arial Narrow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FFFFFF"/>
          </a:solidFill>
          <a:latin typeface="Arial Narrow"/>
          <a:ea typeface="ＭＳ Ｐゴシック" pitchFamily="34" charset="-128"/>
          <a:cs typeface="Arial Narrow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FFFFFF"/>
          </a:solidFill>
          <a:latin typeface="Arial Narrow"/>
          <a:ea typeface="ＭＳ Ｐゴシック" pitchFamily="34" charset="-128"/>
          <a:cs typeface="Arial Narrow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#_ENREF_65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8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4775" y="81550"/>
            <a:ext cx="89439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 OF REMOTE SENSING IN ADDRESSING CLIMATE RELATED CHALLENGES 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TANZANIA</a:t>
            </a:r>
          </a:p>
          <a:p>
            <a:pPr algn="ctr"/>
            <a:endParaRPr lang="en-US" sz="1400" b="1" dirty="0">
              <a:solidFill>
                <a:srgbClr val="FF7C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771530"/>
            <a:ext cx="4752975" cy="3187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2" name="TextBox 1"/>
          <p:cNvSpPr txBox="1"/>
          <p:nvPr/>
        </p:nvSpPr>
        <p:spPr>
          <a:xfrm>
            <a:off x="108559" y="3907875"/>
            <a:ext cx="8969339" cy="89255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Mercy Mwanikah Ojoyi 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KwaZulu-Natal, </a:t>
            </a:r>
            <a:r>
              <a:rPr lang="en-U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South 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Africa</a:t>
            </a:r>
          </a:p>
          <a:p>
            <a:pPr algn="ctr"/>
            <a:r>
              <a:rPr lang="en-US" sz="1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IDRC Makerere University workshop Presentation, Uganda</a:t>
            </a:r>
            <a:endParaRPr lang="en-US" sz="1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8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3825" y="253364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Assessing vulnerability 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114300" y="1263491"/>
                <a:ext cx="8858249" cy="1309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𝑉𝑢𝑙𝑛𝑒𝑟𝑎𝑏𝑖𝑙𝑖𝑡𝑦</m:t>
                      </m:r>
                      <m:r>
                        <a:rPr lang="en-GB" sz="200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a:rPr lang="en-GB" sz="200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𝐻𝑜𝑢𝑠𝑒h𝑜𝑙𝑑</m:t>
                          </m:r>
                          <m:r>
                            <a:rPr lang="en-GB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GB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𝑐h𝑎𝑟𝑎𝑐𝑡𝑒𝑟𝑖𝑠𝑡𝑖𝑐𝑠</m:t>
                          </m:r>
                          <m:r>
                            <a:rPr lang="en-GB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GB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h𝑢𝑚𝑎𝑛</m:t>
                          </m:r>
                          <m:r>
                            <a:rPr lang="en-GB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GB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𝑎𝑐𝑡𝑖𝑣𝑖𝑡𝑖𝑒𝑠</m:t>
                          </m:r>
                          <m:r>
                            <a:rPr lang="en-GB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GB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𝑝𝑒𝑟𝑐𝑒𝑝𝑡𝑖𝑜𝑛𝑠</m:t>
                          </m:r>
                          <m:r>
                            <a:rPr lang="en-GB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GB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𝑜𝑛</m:t>
                          </m:r>
                          <m:r>
                            <a:rPr lang="en-GB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GB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𝑓𝑜𝑟𝑒𝑠𝑡</m:t>
                          </m:r>
                          <m:r>
                            <a:rPr lang="en-GB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GB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𝑐𝑜𝑣𝑒𝑟</m:t>
                          </m:r>
                          <m:r>
                            <a:rPr lang="en-GB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GB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𝑐h𝑎𝑛𝑔𝑒𝑠</m:t>
                          </m:r>
                        </m:e>
                      </m:d>
                      <m:r>
                        <a:rPr lang="en-GB" sz="2000" i="1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sz="2000">
                          <a:solidFill>
                            <a:schemeClr val="bg1"/>
                          </a:solidFill>
                          <a:latin typeface="Cambria Math"/>
                        </a:rPr>
                        <m:t>Equation</m:t>
                      </m:r>
                      <m:r>
                        <a:rPr lang="en-GB" sz="200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  <a:p>
                <a:pPr algn="just"/>
                <a:endParaRPr lang="en-US" sz="20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" y="1263491"/>
                <a:ext cx="8858249" cy="1309205"/>
              </a:xfrm>
              <a:prstGeom prst="rect">
                <a:avLst/>
              </a:prstGeom>
              <a:blipFill rotWithShape="0">
                <a:blip r:embed="rId2"/>
                <a:stretch>
                  <a:fillRect t="-15814" b="-34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0124016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8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9125" y="72389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Natural ecosystem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vulnerability 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34054"/>
            <a:ext cx="3876675" cy="4476096"/>
          </a:xfrm>
          <a:prstGeom prst="rect">
            <a:avLst/>
          </a:prstGeom>
          <a:noFill/>
          <a:ln w="3175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4953000" y="1485900"/>
            <a:ext cx="343852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Grey areas- deforested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>
            <a:stCxn id="2" idx="1"/>
          </p:cNvCxnSpPr>
          <p:nvPr/>
        </p:nvCxnSpPr>
        <p:spPr>
          <a:xfrm flipH="1" flipV="1">
            <a:off x="4638675" y="1716732"/>
            <a:ext cx="314325" cy="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168083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149" y="499113"/>
            <a:ext cx="7462556" cy="42886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966" y="211973"/>
            <a:ext cx="18026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dirty="0" smtClean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Fragstats Metrics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Landscape</a:t>
            </a:r>
            <a:endParaRPr lang="en-US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00149" y="105326"/>
            <a:ext cx="4736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dirty="0">
                <a:solidFill>
                  <a:schemeClr val="bg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GUI Fragstats </a:t>
            </a:r>
          </a:p>
        </p:txBody>
      </p:sp>
    </p:spTree>
    <p:extLst>
      <p:ext uri="{BB962C8B-B14F-4D97-AF65-F5344CB8AC3E}">
        <p14:creationId xmlns:p14="http://schemas.microsoft.com/office/powerpoint/2010/main" val="36236830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3319089"/>
              </p:ext>
            </p:extLst>
          </p:nvPr>
        </p:nvGraphicFramePr>
        <p:xfrm>
          <a:off x="253388" y="252549"/>
          <a:ext cx="8594521" cy="4044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3431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4775" y="607161"/>
            <a:ext cx="4954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LANDSCAPE METRICS RESULTS</a:t>
            </a:r>
            <a:endParaRPr lang="en-US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1879760"/>
              </p:ext>
            </p:extLst>
          </p:nvPr>
        </p:nvGraphicFramePr>
        <p:xfrm>
          <a:off x="104775" y="1244009"/>
          <a:ext cx="8433170" cy="20133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27025"/>
                <a:gridCol w="2256074"/>
                <a:gridCol w="2257039"/>
                <a:gridCol w="1393032"/>
              </a:tblGrid>
              <a:tr h="63108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Factor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1975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1995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2012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751148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</a:rPr>
                        <a:t>Number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of 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</a:rPr>
                        <a:t>patches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5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(No. per 100 hectares)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37799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38473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32619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3108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Patch density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10.3388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10.5023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8.9043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450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0974" y="85725"/>
            <a:ext cx="87534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ANOVA TESTS FOR SIGNIFICANCES IN MEANS IN PATCHES IN R-Software</a:t>
            </a:r>
          </a:p>
          <a:p>
            <a:endParaRPr lang="en-US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-Testing for significant differences in patches from 1975-2012</a:t>
            </a:r>
            <a:endParaRPr lang="en-US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5356940"/>
              </p:ext>
            </p:extLst>
          </p:nvPr>
        </p:nvGraphicFramePr>
        <p:xfrm>
          <a:off x="180974" y="1457325"/>
          <a:ext cx="8753475" cy="31204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38726"/>
                <a:gridCol w="6314749"/>
              </a:tblGrid>
              <a:tr h="533400">
                <a:tc>
                  <a:txBody>
                    <a:bodyPr/>
                    <a:lstStyle/>
                    <a:p>
                      <a:pPr marL="0" marR="0" algn="l" defTabSz="6858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ＭＳ Ｐゴシック" pitchFamily="1" charset="-128"/>
                          <a:cs typeface="Times New Roman" panose="02020603050405020304" pitchFamily="18" charset="0"/>
                        </a:rPr>
                        <a:t>VARIABLE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ＭＳ Ｐゴシック" pitchFamily="1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ＭＳ Ｐゴシック" pitchFamily="1" charset="-128"/>
                          <a:cs typeface="Times New Roman" panose="02020603050405020304" pitchFamily="18" charset="0"/>
                        </a:rPr>
                        <a:t>TESTS</a:t>
                      </a:r>
                      <a:endParaRPr lang="en-US" sz="1800" b="1" kern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ＭＳ Ｐゴシック" pitchFamily="1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1552321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Dense</a:t>
                      </a:r>
                      <a:r>
                        <a:rPr lang="en-US" sz="16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forest</a:t>
                      </a:r>
                      <a:endParaRPr lang="en-US" sz="1600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kern="12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ANOVA</a:t>
                      </a:r>
                    </a:p>
                    <a:p>
                      <a:r>
                        <a:rPr lang="en-US" sz="1200" b="1" kern="1200" baseline="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1200" b="1" kern="12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Sum </a:t>
                      </a:r>
                      <a:r>
                        <a:rPr lang="en-US" sz="1200" b="1" kern="1200" baseline="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Sq</a:t>
                      </a:r>
                      <a:r>
                        <a:rPr lang="en-US" sz="1200" b="1" kern="12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Mean </a:t>
                      </a:r>
                      <a:r>
                        <a:rPr lang="en-US" sz="1200" b="1" kern="1200" baseline="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Sq</a:t>
                      </a:r>
                      <a:r>
                        <a:rPr lang="en-US" sz="1200" b="1" kern="12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 value </a:t>
                      </a:r>
                      <a:r>
                        <a:rPr lang="en-US" sz="1200" b="1" kern="1200" baseline="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</a:t>
                      </a:r>
                      <a:r>
                        <a:rPr lang="en-US" sz="1200" b="1" kern="12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(&gt;F)  </a:t>
                      </a:r>
                    </a:p>
                    <a:p>
                      <a:r>
                        <a:rPr lang="en-US" sz="1200" b="1" kern="12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TYPE           2 6.241e+05  312060   2.477  0.084 .</a:t>
                      </a:r>
                    </a:p>
                    <a:p>
                      <a:r>
                        <a:rPr lang="en-US" sz="1200" b="1" kern="12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Residuals   9159 1.154e+09  125974                 </a:t>
                      </a:r>
                    </a:p>
                    <a:p>
                      <a:r>
                        <a:rPr lang="en-US" sz="1200" b="1" kern="12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---</a:t>
                      </a:r>
                    </a:p>
                    <a:p>
                      <a:r>
                        <a:rPr lang="en-US" sz="1200" b="1" kern="12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Signif. codes:  0 ‘***’ 0.001 ‘**’ 0.01 ‘*’ 0.05 ‘.’ 0.1 ‘ ’ 1 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1034683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effectLst/>
                        </a:rPr>
                        <a:t>Less dense forest</a:t>
                      </a:r>
                      <a:endParaRPr lang="en-US" sz="1600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sz="1200" b="1" kern="12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TukeyHSD (anova.test)</a:t>
                      </a:r>
                    </a:p>
                    <a:p>
                      <a:pPr marL="0" algn="l" defTabSz="685800" rtl="0" eaLnBrk="1" latinLnBrk="0" hangingPunct="1"/>
                      <a:endParaRPr lang="en-US" sz="1200" b="1" kern="1200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685800" rtl="0" eaLnBrk="1" latinLnBrk="0" hangingPunct="1"/>
                      <a:r>
                        <a:rPr lang="en-US" sz="1200" b="1" kern="12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</a:t>
                      </a:r>
                      <a:r>
                        <a:rPr lang="en-US" sz="1200" b="1" kern="1200" baseline="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1200" b="1" kern="12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Sum </a:t>
                      </a:r>
                      <a:r>
                        <a:rPr lang="en-US" sz="1200" b="1" kern="1200" baseline="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Sq</a:t>
                      </a:r>
                      <a:r>
                        <a:rPr lang="en-US" sz="1200" b="1" kern="12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Mean </a:t>
                      </a:r>
                      <a:r>
                        <a:rPr lang="en-US" sz="1200" b="1" kern="1200" baseline="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Sq</a:t>
                      </a:r>
                      <a:r>
                        <a:rPr lang="en-US" sz="1200" b="1" kern="12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 value </a:t>
                      </a:r>
                      <a:r>
                        <a:rPr lang="en-US" sz="1200" b="1" kern="1200" baseline="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</a:t>
                      </a:r>
                      <a:r>
                        <a:rPr lang="en-US" sz="1200" b="1" kern="12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(&gt;F)    TYPE            2    429  214.63   148.3 &lt;2e-16 ***Residuals   16581  24002    1.45                   ---Signif. codes:  0 ‘***’ 0.001 ‘**’ 0.01 ‘*’ 0.05 ‘.’ 0.1 ‘ ’ 1 </a:t>
                      </a:r>
                      <a:endParaRPr lang="en-US" sz="1200" b="1" kern="1200" baseline="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375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7338" y="175816"/>
            <a:ext cx="5724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ECOSYSTEM VULNERABILITY</a:t>
            </a:r>
            <a:endParaRPr lang="en-US" sz="2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3038" y="575926"/>
            <a:ext cx="8640566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nl-BE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nl-BE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Poor </a:t>
            </a:r>
            <a:r>
              <a:rPr lang="nl-BE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income (54.62%) </a:t>
            </a:r>
          </a:p>
          <a:p>
            <a:endParaRPr lang="nl-BE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nl-BE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Lack of capacity building (18.51%)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Emerging factors include: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-Livelihood diversification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-Strengthen institutional frameworks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-Restoration efforts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0150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7338" y="175816"/>
            <a:ext cx="5724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DISCUSSION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253038" y="575926"/>
            <a:ext cx="864056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Based on the 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results, habitat fragmentation has 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 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negative effects 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on 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vegetation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Emerging 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factors 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include:</a:t>
            </a:r>
            <a:endParaRPr lang="en-US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-Livelihood diversification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-Strengthen institutional frameworks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-Restoration efforts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2667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85900" y="122316"/>
            <a:ext cx="5724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CONCLUSIONS</a:t>
            </a:r>
            <a:endParaRPr lang="en-US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8442" y="869634"/>
            <a:ext cx="8975558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Satellite data enable</a:t>
            </a:r>
            <a:r>
              <a:rPr lang="en-GB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quantification </a:t>
            </a:r>
            <a:r>
              <a:rPr lang="en-GB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of change and impacts in biodiversity </a:t>
            </a:r>
            <a:r>
              <a:rPr lang="en-GB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GB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otspots in the Eastern Arc Mountains in East Africa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uantified 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fragmentation patterns for more than 37 years in the two fragile ecosystems which are important biodiversity hotspots in the 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country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Changing patterns have effects on vegetation</a:t>
            </a:r>
            <a:endParaRPr lang="en-GB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Knowledge 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generated on the best mechanisms to apply as a way of safeguarding the 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vulnerable ecosystem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3808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9550" y="343623"/>
            <a:ext cx="3762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RECOMMENDATIONS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70373" y="1041084"/>
            <a:ext cx="897555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ngage 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appropriate conservation measures to control increasing drivers to 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human induced threats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Engage 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local stakeholders and leaders in long term sustainable conservation 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plans of the vulnerable “biodiversity hotspots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Prioritize </a:t>
            </a:r>
            <a:r>
              <a:rPr lang="en-GB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effective institutional frameworks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0975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8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563" y="181431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Presentation Outline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0166" y="707419"/>
            <a:ext cx="66477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Introduction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Objectives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Methods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Findings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Discussions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Conclusions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Acknowledgements</a:t>
            </a: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563" y="688369"/>
            <a:ext cx="2127978" cy="4064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8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3125" y="92254"/>
            <a:ext cx="4248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ACKNOWLEDGEMENTS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1195" y="1950409"/>
            <a:ext cx="8387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University of Kwazulu-Natal, Environmental Sciences, Pietermaritzburg, South Africa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0721" y="903955"/>
            <a:ext cx="80946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IDRC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University of Nairobi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Makerere 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University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" y="527777"/>
            <a:ext cx="8893889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Natural ecosystems in sub-Saharan African face undesirable and rapid stresses </a:t>
            </a:r>
          </a:p>
          <a:p>
            <a:r>
              <a:rPr lang="en-GB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-climate change</a:t>
            </a:r>
          </a:p>
          <a:p>
            <a:r>
              <a:rPr lang="en-GB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-anthropogenic processes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Z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Increasing CO</a:t>
            </a:r>
            <a:r>
              <a:rPr lang="en-US" sz="20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ZA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concentrations from fragmentation facilitate temperature rise, rainfall variability, alter ecosystem 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biophysical structure, moisture content, temperature, increasing vulnerability</a:t>
            </a:r>
          </a:p>
          <a:p>
            <a:pPr marL="285750" indent="-285750">
              <a:buFont typeface="Arial" pitchFamily="34" charset="0"/>
              <a:buChar char="•"/>
            </a:pPr>
            <a:endParaRPr lang="en-GB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Impacts on ecosystem functions and biodiversity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On-going debate on development of successful vulnerability frameworks needed for effective conservation and management interventions particularly in complex and dynamic environments with inadequate geographic </a:t>
            </a:r>
            <a:r>
              <a:rPr lang="en-GB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</a:p>
          <a:p>
            <a:endParaRPr lang="en-GB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 </a:t>
            </a:r>
            <a:r>
              <a:rPr lang="en-GB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file" tooltip="Walker, 2006 #666"/>
              </a:rPr>
              <a:t>Walker and Salt, 2006</a:t>
            </a:r>
            <a:r>
              <a:rPr lang="en-GB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181" y="35822"/>
            <a:ext cx="3371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Background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64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" y="527777"/>
            <a:ext cx="8893889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Few 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detailed studies exist 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human interactions 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with ecosystem impacts in 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Africa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East Africa, the 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change Impacts remains 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 complex and not well explored 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subject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Limited research covers impacts of cover change on ecosystems &amp; their functioning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This is fundamental for planning towards protection of vulnerable ecosystems and future scenario protection measures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endParaRPr lang="en-US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150000"/>
              </a:lnSpc>
            </a:pPr>
            <a:endParaRPr lang="en-US" sz="20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150000"/>
              </a:lnSpc>
            </a:pPr>
            <a:endParaRPr lang="en-US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150000"/>
              </a:lnSpc>
            </a:pPr>
            <a:r>
              <a:rPr lang="en-US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Source:(</a:t>
            </a:r>
            <a:r>
              <a:rPr lang="fr-FR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IUCN, 2010; 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Maitima 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et al., 2009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181" y="35822"/>
            <a:ext cx="3371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Research gaps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11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8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9909" y="310514"/>
            <a:ext cx="1120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Goal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3825" y="872966"/>
            <a:ext cx="88582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 main goal of 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 project is to report on emerging factors driving natural ecosystem change 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impacts 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on biodiversity (climatic, biophysical and biological) 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and long term implications.</a:t>
            </a:r>
          </a:p>
          <a:p>
            <a:pPr algn="just"/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754261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8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3825" y="253364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Specific objectives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3825" y="872966"/>
            <a:ext cx="88582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Quantify change at temporal and spatial scales</a:t>
            </a:r>
          </a:p>
          <a:p>
            <a:pPr marL="457200" indent="-457200" algn="just"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Impacts on dominant vegetation</a:t>
            </a:r>
          </a:p>
          <a:p>
            <a:pPr marL="457200" indent="-457200" algn="just">
              <a:buAutoNum type="arabicPeriod"/>
            </a:pP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Conservation Implications and policy recommendations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708355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563" y="89060"/>
            <a:ext cx="7518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EASTERN ARC MOUNTAINS IN EAST AFRICA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474005"/>
            <a:ext cx="84582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 Eastern Arc Mountains- a biodiversity hotspot in Africa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Challenges:</a:t>
            </a:r>
          </a:p>
          <a:p>
            <a:pPr marL="914400" lvl="1" indent="-457200">
              <a:lnSpc>
                <a:spcPct val="150000"/>
              </a:lnSpc>
              <a:buAutoNum type="alphaLcParenR"/>
            </a:pP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Deforestation for agriculture</a:t>
            </a:r>
          </a:p>
          <a:p>
            <a:pPr marL="914400" lvl="1" indent="-457200">
              <a:lnSpc>
                <a:spcPct val="150000"/>
              </a:lnSpc>
              <a:buAutoNum type="alphaLcParenR"/>
            </a:pP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Human pressure e.g. tree logging in Kitulangalo</a:t>
            </a:r>
          </a:p>
          <a:p>
            <a:pPr marL="914400" lvl="1" indent="-457200">
              <a:lnSpc>
                <a:spcPct val="150000"/>
              </a:lnSpc>
              <a:buAutoNum type="alphaLcParenR"/>
            </a:pP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Ecosystem change and functioning</a:t>
            </a:r>
          </a:p>
          <a:p>
            <a:pPr marL="914400" lvl="1" indent="-457200">
              <a:lnSpc>
                <a:spcPct val="150000"/>
              </a:lnSpc>
              <a:buAutoNum type="alphaLcParenR"/>
            </a:pP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Varying Rain fall patterns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c)  	Lower river flows	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d)	 Drying of major rivers opening up intact forests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8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176" y="41894"/>
            <a:ext cx="4977176" cy="5101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133075" y="2849331"/>
            <a:ext cx="3734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Forest blocks: Nguru &amp; Uluguru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8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238125"/>
            <a:ext cx="4721225" cy="45542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000750" y="1943100"/>
            <a:ext cx="2533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Villages location in diverse districts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197475" y="2343150"/>
            <a:ext cx="723900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1486297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/>
      </p:par>
    </p:tnLst>
  </p:timing>
</p:sld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3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9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10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11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12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1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6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7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8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13225</TotalTime>
  <Words>625</Words>
  <Application>Microsoft Office PowerPoint</Application>
  <PresentationFormat>On-screen Show (16:9)</PresentationFormat>
  <Paragraphs>136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20</vt:i4>
      </vt:variant>
    </vt:vector>
  </HeadingPairs>
  <TitlesOfParts>
    <vt:vector size="46" baseType="lpstr">
      <vt:lpstr>ＭＳ Ｐゴシック</vt:lpstr>
      <vt:lpstr>ＭＳ Ｐゴシック</vt:lpstr>
      <vt:lpstr>Arial</vt:lpstr>
      <vt:lpstr>Arial Narrow</vt:lpstr>
      <vt:lpstr>Calibri</vt:lpstr>
      <vt:lpstr>Cambria</vt:lpstr>
      <vt:lpstr>Cambria Math</vt:lpstr>
      <vt:lpstr>Didot</vt:lpstr>
      <vt:lpstr>Rockwell</vt:lpstr>
      <vt:lpstr>Rockwell Condensed</vt:lpstr>
      <vt:lpstr>Times New Roman</vt:lpstr>
      <vt:lpstr>Wingdings</vt:lpstr>
      <vt:lpstr>3_Conception personnalisée</vt:lpstr>
      <vt:lpstr>Conception personnalisée</vt:lpstr>
      <vt:lpstr>1_Conception personnalisée</vt:lpstr>
      <vt:lpstr>4_Conception personnalisée</vt:lpstr>
      <vt:lpstr>2_Conception personnalisée</vt:lpstr>
      <vt:lpstr>5_Conception personnalisée</vt:lpstr>
      <vt:lpstr>6_Conception personnalisée</vt:lpstr>
      <vt:lpstr>7_Conception personnalisée</vt:lpstr>
      <vt:lpstr>8_Conception personnalisée</vt:lpstr>
      <vt:lpstr>9_Conception personnalisée</vt:lpstr>
      <vt:lpstr>10_Conception personnalisée</vt:lpstr>
      <vt:lpstr>11_Conception personnalisée</vt:lpstr>
      <vt:lpstr>12_Conception personnalisée</vt:lpstr>
      <vt:lpstr>Wood Type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imac</dc:creator>
  <cp:lastModifiedBy>User</cp:lastModifiedBy>
  <cp:revision>620</cp:revision>
  <dcterms:created xsi:type="dcterms:W3CDTF">2012-02-09T15:04:13Z</dcterms:created>
  <dcterms:modified xsi:type="dcterms:W3CDTF">2014-12-12T07:38:02Z</dcterms:modified>
</cp:coreProperties>
</file>